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07" r:id="rId3"/>
  </p:sldMasterIdLst>
  <p:notesMasterIdLst>
    <p:notesMasterId r:id="rId19"/>
  </p:notesMasterIdLst>
  <p:sldIdLst>
    <p:sldId id="278" r:id="rId4"/>
    <p:sldId id="304" r:id="rId5"/>
    <p:sldId id="305" r:id="rId6"/>
    <p:sldId id="368" r:id="rId7"/>
    <p:sldId id="314" r:id="rId8"/>
    <p:sldId id="306" r:id="rId9"/>
    <p:sldId id="363" r:id="rId10"/>
    <p:sldId id="307" r:id="rId11"/>
    <p:sldId id="308" r:id="rId12"/>
    <p:sldId id="309" r:id="rId13"/>
    <p:sldId id="361" r:id="rId14"/>
    <p:sldId id="283" r:id="rId15"/>
    <p:sldId id="284" r:id="rId16"/>
    <p:sldId id="369" r:id="rId17"/>
    <p:sldId id="300"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rednji slog 2 – poudarek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Brez sloga, brez mrež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21" autoAdjust="0"/>
  </p:normalViewPr>
  <p:slideViewPr>
    <p:cSldViewPr>
      <p:cViewPr>
        <p:scale>
          <a:sx n="69" d="100"/>
          <a:sy n="69" d="100"/>
        </p:scale>
        <p:origin x="-1602" y="-3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EF833F-EDD6-4363-974A-268F6D70B49E}" type="doc">
      <dgm:prSet loTypeId="urn:microsoft.com/office/officeart/2005/8/layout/cycle4" loCatId="matrix" qsTypeId="urn:microsoft.com/office/officeart/2005/8/quickstyle/3d3" qsCatId="3D" csTypeId="urn:microsoft.com/office/officeart/2005/8/colors/colorful5" csCatId="colorful" phldr="1"/>
      <dgm:spPr/>
      <dgm:t>
        <a:bodyPr/>
        <a:lstStyle/>
        <a:p>
          <a:endParaRPr lang="sl-SI"/>
        </a:p>
      </dgm:t>
    </dgm:pt>
    <dgm:pt modelId="{C381D0DC-43D1-4327-9C9D-64D23B3C03D9}">
      <dgm:prSet/>
      <dgm:spPr/>
      <dgm:t>
        <a:bodyPr/>
        <a:lstStyle/>
        <a:p>
          <a:pPr rtl="0"/>
          <a:r>
            <a:rPr lang="sl-SI" dirty="0" smtClean="0"/>
            <a:t>Dostop od kjerkoli</a:t>
          </a:r>
          <a:endParaRPr lang="sl-SI" dirty="0"/>
        </a:p>
      </dgm:t>
    </dgm:pt>
    <dgm:pt modelId="{4976BA39-CDB3-41FD-9BC0-E23473942C7D}" type="parTrans" cxnId="{02145ECE-421E-4651-B295-6F01094FCDCE}">
      <dgm:prSet/>
      <dgm:spPr/>
      <dgm:t>
        <a:bodyPr/>
        <a:lstStyle/>
        <a:p>
          <a:endParaRPr lang="sl-SI"/>
        </a:p>
      </dgm:t>
    </dgm:pt>
    <dgm:pt modelId="{0944F686-DCFE-4916-8EF2-C8BAB2DC68C3}" type="sibTrans" cxnId="{02145ECE-421E-4651-B295-6F01094FCDCE}">
      <dgm:prSet/>
      <dgm:spPr/>
      <dgm:t>
        <a:bodyPr/>
        <a:lstStyle/>
        <a:p>
          <a:endParaRPr lang="sl-SI"/>
        </a:p>
      </dgm:t>
    </dgm:pt>
    <dgm:pt modelId="{87C613AC-3331-44A6-A23F-24CC6DCF1884}">
      <dgm:prSet/>
      <dgm:spPr/>
      <dgm:t>
        <a:bodyPr/>
        <a:lstStyle/>
        <a:p>
          <a:pPr rtl="0"/>
          <a:r>
            <a:rPr lang="sl-SI" dirty="0" smtClean="0"/>
            <a:t>Varnost in zanesljivost</a:t>
          </a:r>
          <a:endParaRPr lang="sl-SI" dirty="0"/>
        </a:p>
      </dgm:t>
    </dgm:pt>
    <dgm:pt modelId="{0974FE4E-245C-4F99-BE8F-D73C4B3D123F}" type="parTrans" cxnId="{A32DC273-A982-4138-B3F6-60D3200893E5}">
      <dgm:prSet/>
      <dgm:spPr/>
      <dgm:t>
        <a:bodyPr/>
        <a:lstStyle/>
        <a:p>
          <a:endParaRPr lang="sl-SI"/>
        </a:p>
      </dgm:t>
    </dgm:pt>
    <dgm:pt modelId="{5B40CF26-FB02-4635-A528-2F936E0F8EDC}" type="sibTrans" cxnId="{A32DC273-A982-4138-B3F6-60D3200893E5}">
      <dgm:prSet/>
      <dgm:spPr/>
      <dgm:t>
        <a:bodyPr/>
        <a:lstStyle/>
        <a:p>
          <a:endParaRPr lang="sl-SI"/>
        </a:p>
      </dgm:t>
    </dgm:pt>
    <dgm:pt modelId="{285EA3C0-1896-4E29-9A0E-961CC9E503C6}">
      <dgm:prSet/>
      <dgm:spPr/>
      <dgm:t>
        <a:bodyPr/>
        <a:lstStyle/>
        <a:p>
          <a:pPr rtl="0"/>
          <a:r>
            <a:rPr lang="sl-SI" dirty="0" smtClean="0"/>
            <a:t>Nadzor in upravljanje</a:t>
          </a:r>
          <a:endParaRPr lang="sl-SI" dirty="0"/>
        </a:p>
      </dgm:t>
    </dgm:pt>
    <dgm:pt modelId="{686146A5-F57D-4764-816C-B083FF54010F}" type="parTrans" cxnId="{B099413B-B224-4B9C-BEF0-86DFAF7A9079}">
      <dgm:prSet/>
      <dgm:spPr/>
      <dgm:t>
        <a:bodyPr/>
        <a:lstStyle/>
        <a:p>
          <a:endParaRPr lang="sl-SI"/>
        </a:p>
      </dgm:t>
    </dgm:pt>
    <dgm:pt modelId="{7D538D27-6289-4A28-A901-A3AD9A9E1236}" type="sibTrans" cxnId="{B099413B-B224-4B9C-BEF0-86DFAF7A9079}">
      <dgm:prSet/>
      <dgm:spPr/>
      <dgm:t>
        <a:bodyPr/>
        <a:lstStyle/>
        <a:p>
          <a:endParaRPr lang="sl-SI"/>
        </a:p>
      </dgm:t>
    </dgm:pt>
    <dgm:pt modelId="{132A76CC-B176-4FCA-9D2C-CABD25C045C2}">
      <dgm:prSet/>
      <dgm:spPr/>
      <dgm:t>
        <a:bodyPr/>
        <a:lstStyle/>
        <a:p>
          <a:pPr rtl="0"/>
          <a:r>
            <a:rPr lang="sl-SI" dirty="0" smtClean="0"/>
            <a:t>Poslovne prednosti</a:t>
          </a:r>
          <a:endParaRPr lang="sl-SI" dirty="0"/>
        </a:p>
      </dgm:t>
    </dgm:pt>
    <dgm:pt modelId="{222A2081-DFE2-423A-9DE3-614EECFB893E}" type="parTrans" cxnId="{E75A3E3F-1207-4F83-A4A2-9B0D375287B8}">
      <dgm:prSet/>
      <dgm:spPr/>
      <dgm:t>
        <a:bodyPr/>
        <a:lstStyle/>
        <a:p>
          <a:endParaRPr lang="sl-SI"/>
        </a:p>
      </dgm:t>
    </dgm:pt>
    <dgm:pt modelId="{0B742FBD-965F-4E08-9F91-8379E7A922A9}" type="sibTrans" cxnId="{E75A3E3F-1207-4F83-A4A2-9B0D375287B8}">
      <dgm:prSet/>
      <dgm:spPr/>
      <dgm:t>
        <a:bodyPr/>
        <a:lstStyle/>
        <a:p>
          <a:endParaRPr lang="sl-SI"/>
        </a:p>
      </dgm:t>
    </dgm:pt>
    <dgm:pt modelId="{F591E696-DE93-49B9-848F-59ADFD898150}">
      <dgm:prSet custT="1"/>
      <dgm:spPr/>
      <dgm:t>
        <a:bodyPr anchor="ctr" anchorCtr="0"/>
        <a:lstStyle/>
        <a:p>
          <a:pPr rtl="0"/>
          <a:r>
            <a:rPr lang="sl-SI" sz="1600" dirty="0" smtClean="0"/>
            <a:t>Različne naprave</a:t>
          </a:r>
          <a:endParaRPr lang="sl-SI" sz="1600" dirty="0"/>
        </a:p>
      </dgm:t>
    </dgm:pt>
    <dgm:pt modelId="{C4C8BC0D-166D-46C7-8CDC-A722B8215EA8}" type="parTrans" cxnId="{958E7F42-58C7-47ED-9437-99F263B3DEB2}">
      <dgm:prSet/>
      <dgm:spPr/>
      <dgm:t>
        <a:bodyPr/>
        <a:lstStyle/>
        <a:p>
          <a:endParaRPr lang="sl-SI"/>
        </a:p>
      </dgm:t>
    </dgm:pt>
    <dgm:pt modelId="{2A6F5AEB-A775-411F-95C6-91F21562EEAD}" type="sibTrans" cxnId="{958E7F42-58C7-47ED-9437-99F263B3DEB2}">
      <dgm:prSet/>
      <dgm:spPr/>
      <dgm:t>
        <a:bodyPr/>
        <a:lstStyle/>
        <a:p>
          <a:endParaRPr lang="sl-SI"/>
        </a:p>
      </dgm:t>
    </dgm:pt>
    <dgm:pt modelId="{DC885C69-6A8C-48AF-AECC-1CAC8A4350B2}">
      <dgm:prSet custT="1"/>
      <dgm:spPr/>
      <dgm:t>
        <a:bodyPr anchor="ctr" anchorCtr="0"/>
        <a:lstStyle/>
        <a:p>
          <a:pPr rtl="0"/>
          <a:r>
            <a:rPr lang="sl-SI" sz="1600" dirty="0" smtClean="0"/>
            <a:t>Različni brskalniki</a:t>
          </a:r>
          <a:endParaRPr lang="sl-SI" sz="1600" dirty="0"/>
        </a:p>
      </dgm:t>
    </dgm:pt>
    <dgm:pt modelId="{392A431B-A85A-4858-AC6E-0074F8AD360E}" type="parTrans" cxnId="{D32DF6BE-6BC1-42F7-9768-8A808D4F1053}">
      <dgm:prSet/>
      <dgm:spPr/>
      <dgm:t>
        <a:bodyPr/>
        <a:lstStyle/>
        <a:p>
          <a:endParaRPr lang="sl-SI"/>
        </a:p>
      </dgm:t>
    </dgm:pt>
    <dgm:pt modelId="{3443C012-ABCC-45D4-9173-46A959BE0DAF}" type="sibTrans" cxnId="{D32DF6BE-6BC1-42F7-9768-8A808D4F1053}">
      <dgm:prSet/>
      <dgm:spPr/>
      <dgm:t>
        <a:bodyPr/>
        <a:lstStyle/>
        <a:p>
          <a:endParaRPr lang="sl-SI"/>
        </a:p>
      </dgm:t>
    </dgm:pt>
    <dgm:pt modelId="{F6725446-3D88-4828-A816-1C95A1FD65B8}">
      <dgm:prSet custT="1"/>
      <dgm:spPr/>
      <dgm:t>
        <a:bodyPr anchor="ctr" anchorCtr="0"/>
        <a:lstStyle/>
        <a:p>
          <a:pPr rtl="0"/>
          <a:r>
            <a:rPr lang="sl-SI" sz="1600" dirty="0" smtClean="0"/>
            <a:t>Brez VPN</a:t>
          </a:r>
          <a:endParaRPr lang="sl-SI" sz="1600" dirty="0"/>
        </a:p>
      </dgm:t>
    </dgm:pt>
    <dgm:pt modelId="{B61DAAB5-83E6-490A-A8D2-4E1BE92542EA}" type="parTrans" cxnId="{3EE6815C-4DC8-43AF-AB32-85408695C2C9}">
      <dgm:prSet/>
      <dgm:spPr/>
      <dgm:t>
        <a:bodyPr/>
        <a:lstStyle/>
        <a:p>
          <a:endParaRPr lang="sl-SI"/>
        </a:p>
      </dgm:t>
    </dgm:pt>
    <dgm:pt modelId="{C757227B-CC07-462F-8241-1340FE354A20}" type="sibTrans" cxnId="{3EE6815C-4DC8-43AF-AB32-85408695C2C9}">
      <dgm:prSet/>
      <dgm:spPr/>
      <dgm:t>
        <a:bodyPr/>
        <a:lstStyle/>
        <a:p>
          <a:endParaRPr lang="sl-SI"/>
        </a:p>
      </dgm:t>
    </dgm:pt>
    <dgm:pt modelId="{923FE8A9-13F6-442A-8FFE-75770FC3D841}">
      <dgm:prSet custT="1"/>
      <dgm:spPr/>
      <dgm:t>
        <a:bodyPr anchor="ctr" anchorCtr="0"/>
        <a:lstStyle/>
        <a:p>
          <a:pPr rtl="0"/>
          <a:r>
            <a:rPr lang="sl-SI" sz="1600" dirty="0" smtClean="0"/>
            <a:t>SLA: 99,9%</a:t>
          </a:r>
          <a:endParaRPr lang="sl-SI" sz="1600" dirty="0"/>
        </a:p>
      </dgm:t>
    </dgm:pt>
    <dgm:pt modelId="{36274805-B92D-4016-B780-445422B533EC}" type="parTrans" cxnId="{2F7301BD-1143-4E6D-AAAA-A35B78F657D2}">
      <dgm:prSet/>
      <dgm:spPr/>
      <dgm:t>
        <a:bodyPr/>
        <a:lstStyle/>
        <a:p>
          <a:endParaRPr lang="sl-SI"/>
        </a:p>
      </dgm:t>
    </dgm:pt>
    <dgm:pt modelId="{4903E89D-0A55-4122-8672-C537F5DEEA7A}" type="sibTrans" cxnId="{2F7301BD-1143-4E6D-AAAA-A35B78F657D2}">
      <dgm:prSet/>
      <dgm:spPr/>
      <dgm:t>
        <a:bodyPr/>
        <a:lstStyle/>
        <a:p>
          <a:endParaRPr lang="sl-SI"/>
        </a:p>
      </dgm:t>
    </dgm:pt>
    <dgm:pt modelId="{DD649445-70E6-49C9-B4B6-8785A5E9F99D}">
      <dgm:prSet custT="1"/>
      <dgm:spPr/>
      <dgm:t>
        <a:bodyPr anchor="ctr" anchorCtr="0"/>
        <a:lstStyle/>
        <a:p>
          <a:pPr rtl="0"/>
          <a:r>
            <a:rPr lang="sl-SI" sz="1600" dirty="0" smtClean="0"/>
            <a:t>Zaščita pred virusi</a:t>
          </a:r>
          <a:endParaRPr lang="sl-SI" sz="1600" dirty="0"/>
        </a:p>
      </dgm:t>
    </dgm:pt>
    <dgm:pt modelId="{7C6C69E7-6AA4-459D-BADC-7B5F845663A0}" type="parTrans" cxnId="{2DF2157D-12D8-41C2-84C9-501164F934E2}">
      <dgm:prSet/>
      <dgm:spPr/>
      <dgm:t>
        <a:bodyPr/>
        <a:lstStyle/>
        <a:p>
          <a:endParaRPr lang="sl-SI"/>
        </a:p>
      </dgm:t>
    </dgm:pt>
    <dgm:pt modelId="{309DB5AE-A8F2-4878-9E8E-EC07DEE2104D}" type="sibTrans" cxnId="{2DF2157D-12D8-41C2-84C9-501164F934E2}">
      <dgm:prSet/>
      <dgm:spPr/>
      <dgm:t>
        <a:bodyPr/>
        <a:lstStyle/>
        <a:p>
          <a:endParaRPr lang="sl-SI"/>
        </a:p>
      </dgm:t>
    </dgm:pt>
    <dgm:pt modelId="{90876283-F4E7-4F19-BFAC-B596DC8DE67E}">
      <dgm:prSet custT="1"/>
      <dgm:spPr/>
      <dgm:t>
        <a:bodyPr anchor="ctr" anchorCtr="0"/>
        <a:lstStyle/>
        <a:p>
          <a:pPr rtl="0"/>
          <a:r>
            <a:rPr lang="sl-SI" sz="1600" dirty="0" smtClean="0"/>
            <a:t>Geografska razpršenost</a:t>
          </a:r>
          <a:endParaRPr lang="sl-SI" sz="1600" dirty="0"/>
        </a:p>
      </dgm:t>
    </dgm:pt>
    <dgm:pt modelId="{9CDD2D92-2697-4819-A53C-4CCBECD8D1BC}" type="parTrans" cxnId="{85F8274E-2A40-4121-9F6A-BC5F9A99EA3E}">
      <dgm:prSet/>
      <dgm:spPr/>
      <dgm:t>
        <a:bodyPr/>
        <a:lstStyle/>
        <a:p>
          <a:endParaRPr lang="sl-SI"/>
        </a:p>
      </dgm:t>
    </dgm:pt>
    <dgm:pt modelId="{870C1584-74AE-4822-80B8-2C10C3CAA104}" type="sibTrans" cxnId="{85F8274E-2A40-4121-9F6A-BC5F9A99EA3E}">
      <dgm:prSet/>
      <dgm:spPr/>
      <dgm:t>
        <a:bodyPr/>
        <a:lstStyle/>
        <a:p>
          <a:endParaRPr lang="sl-SI"/>
        </a:p>
      </dgm:t>
    </dgm:pt>
    <dgm:pt modelId="{0C25B093-3A36-433A-89B5-D1AE1E6D408B}">
      <dgm:prSet custT="1"/>
      <dgm:spPr/>
      <dgm:t>
        <a:bodyPr anchor="b" anchorCtr="0"/>
        <a:lstStyle/>
        <a:p>
          <a:pPr rtl="0"/>
          <a:r>
            <a:rPr lang="sl-SI" sz="1600" dirty="0" smtClean="0"/>
            <a:t>Nazorna plošča</a:t>
          </a:r>
          <a:endParaRPr lang="sl-SI" sz="1600" dirty="0"/>
        </a:p>
      </dgm:t>
    </dgm:pt>
    <dgm:pt modelId="{36C1283C-7E5C-44C3-83D4-625E09B7088F}" type="parTrans" cxnId="{5C063E9B-0106-4D1D-87C7-FBECAC4CD002}">
      <dgm:prSet/>
      <dgm:spPr/>
      <dgm:t>
        <a:bodyPr/>
        <a:lstStyle/>
        <a:p>
          <a:endParaRPr lang="sl-SI"/>
        </a:p>
      </dgm:t>
    </dgm:pt>
    <dgm:pt modelId="{2FC7BA9C-0E5E-45A6-94DC-1CA921B456DA}" type="sibTrans" cxnId="{5C063E9B-0106-4D1D-87C7-FBECAC4CD002}">
      <dgm:prSet/>
      <dgm:spPr/>
      <dgm:t>
        <a:bodyPr/>
        <a:lstStyle/>
        <a:p>
          <a:endParaRPr lang="sl-SI"/>
        </a:p>
      </dgm:t>
    </dgm:pt>
    <dgm:pt modelId="{4EBF0CF5-DF5B-4CB4-9B2F-A60369A54501}">
      <dgm:prSet custT="1"/>
      <dgm:spPr/>
      <dgm:t>
        <a:bodyPr anchor="b" anchorCtr="0"/>
        <a:lstStyle/>
        <a:p>
          <a:pPr rtl="0"/>
          <a:r>
            <a:rPr lang="sl-SI" sz="1600" dirty="0" smtClean="0"/>
            <a:t>Izvajanje politik na nivoju uporabnika ali dokumenta</a:t>
          </a:r>
          <a:endParaRPr lang="sl-SI" sz="1600" dirty="0"/>
        </a:p>
      </dgm:t>
    </dgm:pt>
    <dgm:pt modelId="{0F145B14-E448-4246-B620-83F0C537103A}" type="parTrans" cxnId="{0B24DFBD-B494-468D-92AF-004166AC111B}">
      <dgm:prSet/>
      <dgm:spPr/>
      <dgm:t>
        <a:bodyPr/>
        <a:lstStyle/>
        <a:p>
          <a:endParaRPr lang="sl-SI"/>
        </a:p>
      </dgm:t>
    </dgm:pt>
    <dgm:pt modelId="{999FA8BB-7D6F-4ABE-B0DE-9826FE3A7207}" type="sibTrans" cxnId="{0B24DFBD-B494-468D-92AF-004166AC111B}">
      <dgm:prSet/>
      <dgm:spPr/>
      <dgm:t>
        <a:bodyPr/>
        <a:lstStyle/>
        <a:p>
          <a:endParaRPr lang="sl-SI"/>
        </a:p>
      </dgm:t>
    </dgm:pt>
    <dgm:pt modelId="{3D9249A2-23AF-4D4B-B406-F0416646D0E6}">
      <dgm:prSet custT="1"/>
      <dgm:spPr/>
      <dgm:t>
        <a:bodyPr anchor="b" anchorCtr="0"/>
        <a:lstStyle/>
        <a:p>
          <a:pPr rtl="0"/>
          <a:r>
            <a:rPr lang="sl-SI" sz="1600" dirty="0" smtClean="0"/>
            <a:t>Podpora: telefon, portal, partnerji</a:t>
          </a:r>
          <a:endParaRPr lang="sl-SI" sz="1600" dirty="0"/>
        </a:p>
      </dgm:t>
    </dgm:pt>
    <dgm:pt modelId="{CFB44C68-B9E4-4725-9F2E-C6EB2D6CBBA3}" type="parTrans" cxnId="{B55AE910-8290-4069-B9FF-86093E246F2D}">
      <dgm:prSet/>
      <dgm:spPr/>
      <dgm:t>
        <a:bodyPr/>
        <a:lstStyle/>
        <a:p>
          <a:endParaRPr lang="sl-SI"/>
        </a:p>
      </dgm:t>
    </dgm:pt>
    <dgm:pt modelId="{170BC91F-CA7A-4823-8F47-DADE7EE670F6}" type="sibTrans" cxnId="{B55AE910-8290-4069-B9FF-86093E246F2D}">
      <dgm:prSet/>
      <dgm:spPr/>
      <dgm:t>
        <a:bodyPr/>
        <a:lstStyle/>
        <a:p>
          <a:endParaRPr lang="sl-SI"/>
        </a:p>
      </dgm:t>
    </dgm:pt>
    <dgm:pt modelId="{8E2E5D96-74EB-4182-B094-AA4792133C8D}">
      <dgm:prSet custT="1"/>
      <dgm:spPr/>
      <dgm:t>
        <a:bodyPr anchor="b" anchorCtr="0"/>
        <a:lstStyle/>
        <a:p>
          <a:pPr rtl="0"/>
          <a:r>
            <a:rPr lang="sl-SI" sz="1600" dirty="0" smtClean="0"/>
            <a:t>Nizka začetna investicija</a:t>
          </a:r>
          <a:endParaRPr lang="sl-SI" sz="1600" dirty="0"/>
        </a:p>
      </dgm:t>
    </dgm:pt>
    <dgm:pt modelId="{509A555A-7F0B-48EF-AF5C-AF326B418F2E}" type="parTrans" cxnId="{F33B6A1D-D711-4FB5-96FE-99431328B9A8}">
      <dgm:prSet/>
      <dgm:spPr/>
      <dgm:t>
        <a:bodyPr/>
        <a:lstStyle/>
        <a:p>
          <a:endParaRPr lang="sl-SI"/>
        </a:p>
      </dgm:t>
    </dgm:pt>
    <dgm:pt modelId="{34FE7EBD-FC8C-4AFC-B840-5D8AE878A897}" type="sibTrans" cxnId="{F33B6A1D-D711-4FB5-96FE-99431328B9A8}">
      <dgm:prSet/>
      <dgm:spPr/>
      <dgm:t>
        <a:bodyPr/>
        <a:lstStyle/>
        <a:p>
          <a:endParaRPr lang="sl-SI"/>
        </a:p>
      </dgm:t>
    </dgm:pt>
    <dgm:pt modelId="{FFF44909-E086-494D-9375-969A5E99704B}">
      <dgm:prSet custT="1"/>
      <dgm:spPr/>
      <dgm:t>
        <a:bodyPr anchor="b" anchorCtr="0"/>
        <a:lstStyle/>
        <a:p>
          <a:pPr rtl="0"/>
          <a:r>
            <a:rPr lang="sl-SI" sz="1600" dirty="0" smtClean="0"/>
            <a:t>Predvidljivi in fleksibilni mesečni stroški</a:t>
          </a:r>
          <a:endParaRPr lang="sl-SI" sz="1600" dirty="0"/>
        </a:p>
      </dgm:t>
    </dgm:pt>
    <dgm:pt modelId="{F9E4574D-CFA0-438E-AF42-435ED5C105A8}" type="parTrans" cxnId="{8EE31D53-A255-4B1A-A1C7-DE49F955E35D}">
      <dgm:prSet/>
      <dgm:spPr/>
      <dgm:t>
        <a:bodyPr/>
        <a:lstStyle/>
        <a:p>
          <a:endParaRPr lang="sl-SI"/>
        </a:p>
      </dgm:t>
    </dgm:pt>
    <dgm:pt modelId="{A770B9D3-BCB7-4F79-BC4C-8AEE93C87352}" type="sibTrans" cxnId="{8EE31D53-A255-4B1A-A1C7-DE49F955E35D}">
      <dgm:prSet/>
      <dgm:spPr/>
      <dgm:t>
        <a:bodyPr/>
        <a:lstStyle/>
        <a:p>
          <a:endParaRPr lang="sl-SI"/>
        </a:p>
      </dgm:t>
    </dgm:pt>
    <dgm:pt modelId="{9AD161B0-4DBC-4709-A004-11A3725BD215}">
      <dgm:prSet custT="1"/>
      <dgm:spPr/>
      <dgm:t>
        <a:bodyPr anchor="b" anchorCtr="0"/>
        <a:lstStyle/>
        <a:p>
          <a:pPr rtl="0"/>
          <a:r>
            <a:rPr lang="sl-SI" sz="1600" dirty="0" smtClean="0"/>
            <a:t>Nižji skupni stroški</a:t>
          </a:r>
          <a:endParaRPr lang="sl-SI" sz="1600" dirty="0"/>
        </a:p>
      </dgm:t>
    </dgm:pt>
    <dgm:pt modelId="{C56901EC-8914-4319-9307-ABB3F3FA1520}" type="parTrans" cxnId="{68836B7C-2687-4B48-AD59-E1DE2331109B}">
      <dgm:prSet/>
      <dgm:spPr/>
      <dgm:t>
        <a:bodyPr/>
        <a:lstStyle/>
        <a:p>
          <a:endParaRPr lang="sl-SI"/>
        </a:p>
      </dgm:t>
    </dgm:pt>
    <dgm:pt modelId="{F491507D-E09C-4AC6-9E8D-5F540C1B792F}" type="sibTrans" cxnId="{68836B7C-2687-4B48-AD59-E1DE2331109B}">
      <dgm:prSet/>
      <dgm:spPr/>
      <dgm:t>
        <a:bodyPr/>
        <a:lstStyle/>
        <a:p>
          <a:endParaRPr lang="sl-SI"/>
        </a:p>
      </dgm:t>
    </dgm:pt>
    <dgm:pt modelId="{4957C779-22C8-451D-A7A7-23BF9ADB2116}">
      <dgm:prSet custT="1"/>
      <dgm:spPr/>
      <dgm:t>
        <a:bodyPr anchor="b" anchorCtr="0"/>
        <a:lstStyle/>
        <a:p>
          <a:pPr rtl="0"/>
          <a:r>
            <a:rPr lang="sl-SI" sz="1600" dirty="0" smtClean="0"/>
            <a:t>Vrsta scenarijev (hibridov)</a:t>
          </a:r>
          <a:endParaRPr lang="sl-SI" sz="1600" dirty="0"/>
        </a:p>
      </dgm:t>
    </dgm:pt>
    <dgm:pt modelId="{D2217040-A23C-489B-A94B-6DF6A62724E6}" type="parTrans" cxnId="{BA403563-5A9A-418B-8D39-E6F83B261F88}">
      <dgm:prSet/>
      <dgm:spPr/>
      <dgm:t>
        <a:bodyPr/>
        <a:lstStyle/>
        <a:p>
          <a:endParaRPr lang="sl-SI"/>
        </a:p>
      </dgm:t>
    </dgm:pt>
    <dgm:pt modelId="{DA8B994D-4997-4222-8CAC-1CCEF04E8222}" type="sibTrans" cxnId="{BA403563-5A9A-418B-8D39-E6F83B261F88}">
      <dgm:prSet/>
      <dgm:spPr/>
      <dgm:t>
        <a:bodyPr/>
        <a:lstStyle/>
        <a:p>
          <a:endParaRPr lang="sl-SI"/>
        </a:p>
      </dgm:t>
    </dgm:pt>
    <dgm:pt modelId="{473CDD4D-E856-455D-828B-5EEBAF808131}" type="pres">
      <dgm:prSet presAssocID="{1BEF833F-EDD6-4363-974A-268F6D70B49E}" presName="cycleMatrixDiagram" presStyleCnt="0">
        <dgm:presLayoutVars>
          <dgm:chMax val="1"/>
          <dgm:dir/>
          <dgm:animLvl val="lvl"/>
          <dgm:resizeHandles val="exact"/>
        </dgm:presLayoutVars>
      </dgm:prSet>
      <dgm:spPr/>
      <dgm:t>
        <a:bodyPr/>
        <a:lstStyle/>
        <a:p>
          <a:endParaRPr lang="sl-SI"/>
        </a:p>
      </dgm:t>
    </dgm:pt>
    <dgm:pt modelId="{67F21E28-D845-4E5E-8F5D-E07FBA1B6B80}" type="pres">
      <dgm:prSet presAssocID="{1BEF833F-EDD6-4363-974A-268F6D70B49E}" presName="children" presStyleCnt="0"/>
      <dgm:spPr/>
      <dgm:t>
        <a:bodyPr/>
        <a:lstStyle/>
        <a:p>
          <a:endParaRPr lang="sl-SI"/>
        </a:p>
      </dgm:t>
    </dgm:pt>
    <dgm:pt modelId="{891027FF-6A8C-4D68-B606-5CCD39DE4F3E}" type="pres">
      <dgm:prSet presAssocID="{1BEF833F-EDD6-4363-974A-268F6D70B49E}" presName="child1group" presStyleCnt="0"/>
      <dgm:spPr/>
      <dgm:t>
        <a:bodyPr/>
        <a:lstStyle/>
        <a:p>
          <a:endParaRPr lang="sl-SI"/>
        </a:p>
      </dgm:t>
    </dgm:pt>
    <dgm:pt modelId="{4591AC4B-0920-43A2-B70E-F7D0F24BAF1B}" type="pres">
      <dgm:prSet presAssocID="{1BEF833F-EDD6-4363-974A-268F6D70B49E}" presName="child1" presStyleLbl="bgAcc1" presStyleIdx="0" presStyleCnt="4" custScaleX="129050" custLinFactNeighborX="-34320" custLinFactNeighborY="1590"/>
      <dgm:spPr/>
      <dgm:t>
        <a:bodyPr/>
        <a:lstStyle/>
        <a:p>
          <a:endParaRPr lang="sl-SI"/>
        </a:p>
      </dgm:t>
    </dgm:pt>
    <dgm:pt modelId="{6A98C44B-111A-40B1-A010-5CB3A9ADCADE}" type="pres">
      <dgm:prSet presAssocID="{1BEF833F-EDD6-4363-974A-268F6D70B49E}" presName="child1Text" presStyleLbl="bgAcc1" presStyleIdx="0" presStyleCnt="4">
        <dgm:presLayoutVars>
          <dgm:bulletEnabled val="1"/>
        </dgm:presLayoutVars>
      </dgm:prSet>
      <dgm:spPr/>
      <dgm:t>
        <a:bodyPr/>
        <a:lstStyle/>
        <a:p>
          <a:endParaRPr lang="sl-SI"/>
        </a:p>
      </dgm:t>
    </dgm:pt>
    <dgm:pt modelId="{B6D6ADC8-1C49-4993-A919-8DF0CBC17953}" type="pres">
      <dgm:prSet presAssocID="{1BEF833F-EDD6-4363-974A-268F6D70B49E}" presName="child2group" presStyleCnt="0"/>
      <dgm:spPr/>
      <dgm:t>
        <a:bodyPr/>
        <a:lstStyle/>
        <a:p>
          <a:endParaRPr lang="sl-SI"/>
        </a:p>
      </dgm:t>
    </dgm:pt>
    <dgm:pt modelId="{E0C949C2-8C54-4650-BC3D-BF5679F3FA51}" type="pres">
      <dgm:prSet presAssocID="{1BEF833F-EDD6-4363-974A-268F6D70B49E}" presName="child2" presStyleLbl="bgAcc1" presStyleIdx="1" presStyleCnt="4" custScaleX="129050" custLinFactNeighborX="32762" custLinFactNeighborY="0"/>
      <dgm:spPr/>
      <dgm:t>
        <a:bodyPr/>
        <a:lstStyle/>
        <a:p>
          <a:endParaRPr lang="sl-SI"/>
        </a:p>
      </dgm:t>
    </dgm:pt>
    <dgm:pt modelId="{421934CA-77FD-4000-BBAD-33D7C3561056}" type="pres">
      <dgm:prSet presAssocID="{1BEF833F-EDD6-4363-974A-268F6D70B49E}" presName="child2Text" presStyleLbl="bgAcc1" presStyleIdx="1" presStyleCnt="4">
        <dgm:presLayoutVars>
          <dgm:bulletEnabled val="1"/>
        </dgm:presLayoutVars>
      </dgm:prSet>
      <dgm:spPr/>
      <dgm:t>
        <a:bodyPr/>
        <a:lstStyle/>
        <a:p>
          <a:endParaRPr lang="sl-SI"/>
        </a:p>
      </dgm:t>
    </dgm:pt>
    <dgm:pt modelId="{EE1D549D-5E9E-446D-A5F5-5C37DB2AABB5}" type="pres">
      <dgm:prSet presAssocID="{1BEF833F-EDD6-4363-974A-268F6D70B49E}" presName="child3group" presStyleCnt="0"/>
      <dgm:spPr/>
      <dgm:t>
        <a:bodyPr/>
        <a:lstStyle/>
        <a:p>
          <a:endParaRPr lang="sl-SI"/>
        </a:p>
      </dgm:t>
    </dgm:pt>
    <dgm:pt modelId="{9CCB182E-DC81-4184-9CD6-EAB13F53EFDA}" type="pres">
      <dgm:prSet presAssocID="{1BEF833F-EDD6-4363-974A-268F6D70B49E}" presName="child3" presStyleLbl="bgAcc1" presStyleIdx="2" presStyleCnt="4" custScaleX="129050" custScaleY="112632" custLinFactNeighborX="7515"/>
      <dgm:spPr/>
      <dgm:t>
        <a:bodyPr/>
        <a:lstStyle/>
        <a:p>
          <a:endParaRPr lang="sl-SI"/>
        </a:p>
      </dgm:t>
    </dgm:pt>
    <dgm:pt modelId="{E09C2C13-EAEE-419A-8CC3-7F07EF2C226C}" type="pres">
      <dgm:prSet presAssocID="{1BEF833F-EDD6-4363-974A-268F6D70B49E}" presName="child3Text" presStyleLbl="bgAcc1" presStyleIdx="2" presStyleCnt="4">
        <dgm:presLayoutVars>
          <dgm:bulletEnabled val="1"/>
        </dgm:presLayoutVars>
      </dgm:prSet>
      <dgm:spPr/>
      <dgm:t>
        <a:bodyPr/>
        <a:lstStyle/>
        <a:p>
          <a:endParaRPr lang="sl-SI"/>
        </a:p>
      </dgm:t>
    </dgm:pt>
    <dgm:pt modelId="{D0950F26-33F3-4EBF-A3B5-DFD75A21D24F}" type="pres">
      <dgm:prSet presAssocID="{1BEF833F-EDD6-4363-974A-268F6D70B49E}" presName="child4group" presStyleCnt="0"/>
      <dgm:spPr/>
      <dgm:t>
        <a:bodyPr/>
        <a:lstStyle/>
        <a:p>
          <a:endParaRPr lang="sl-SI"/>
        </a:p>
      </dgm:t>
    </dgm:pt>
    <dgm:pt modelId="{4D99B116-5E5D-406A-AE99-43A7AE2D13A5}" type="pres">
      <dgm:prSet presAssocID="{1BEF833F-EDD6-4363-974A-268F6D70B49E}" presName="child4" presStyleLbl="bgAcc1" presStyleIdx="3" presStyleCnt="4" custScaleX="129050" custScaleY="113856" custLinFactNeighborX="-34320"/>
      <dgm:spPr/>
      <dgm:t>
        <a:bodyPr/>
        <a:lstStyle/>
        <a:p>
          <a:endParaRPr lang="sl-SI"/>
        </a:p>
      </dgm:t>
    </dgm:pt>
    <dgm:pt modelId="{7F8627B7-794F-4432-96E0-AE92346D6161}" type="pres">
      <dgm:prSet presAssocID="{1BEF833F-EDD6-4363-974A-268F6D70B49E}" presName="child4Text" presStyleLbl="bgAcc1" presStyleIdx="3" presStyleCnt="4">
        <dgm:presLayoutVars>
          <dgm:bulletEnabled val="1"/>
        </dgm:presLayoutVars>
      </dgm:prSet>
      <dgm:spPr/>
      <dgm:t>
        <a:bodyPr/>
        <a:lstStyle/>
        <a:p>
          <a:endParaRPr lang="sl-SI"/>
        </a:p>
      </dgm:t>
    </dgm:pt>
    <dgm:pt modelId="{186F757B-5D66-4767-B9A8-09CD65175283}" type="pres">
      <dgm:prSet presAssocID="{1BEF833F-EDD6-4363-974A-268F6D70B49E}" presName="childPlaceholder" presStyleCnt="0"/>
      <dgm:spPr/>
      <dgm:t>
        <a:bodyPr/>
        <a:lstStyle/>
        <a:p>
          <a:endParaRPr lang="sl-SI"/>
        </a:p>
      </dgm:t>
    </dgm:pt>
    <dgm:pt modelId="{A0719688-AB59-456D-893F-92966C6C5F07}" type="pres">
      <dgm:prSet presAssocID="{1BEF833F-EDD6-4363-974A-268F6D70B49E}" presName="circle" presStyleCnt="0"/>
      <dgm:spPr/>
      <dgm:t>
        <a:bodyPr/>
        <a:lstStyle/>
        <a:p>
          <a:endParaRPr lang="sl-SI"/>
        </a:p>
      </dgm:t>
    </dgm:pt>
    <dgm:pt modelId="{335992F3-9559-4B0A-895C-58564BFD013E}" type="pres">
      <dgm:prSet presAssocID="{1BEF833F-EDD6-4363-974A-268F6D70B49E}" presName="quadrant1" presStyleLbl="node1" presStyleIdx="0" presStyleCnt="4" custScaleX="92717" custScaleY="92390" custLinFactNeighborX="5887" custLinFactNeighborY="5887">
        <dgm:presLayoutVars>
          <dgm:chMax val="1"/>
          <dgm:bulletEnabled val="1"/>
        </dgm:presLayoutVars>
      </dgm:prSet>
      <dgm:spPr/>
      <dgm:t>
        <a:bodyPr/>
        <a:lstStyle/>
        <a:p>
          <a:endParaRPr lang="sl-SI"/>
        </a:p>
      </dgm:t>
    </dgm:pt>
    <dgm:pt modelId="{6380DCAB-273A-44C3-8261-98B04557308F}" type="pres">
      <dgm:prSet presAssocID="{1BEF833F-EDD6-4363-974A-268F6D70B49E}" presName="quadrant2" presStyleLbl="node1" presStyleIdx="1" presStyleCnt="4" custScaleX="92782" custScaleY="92390" custLinFactNeighborX="-2944" custLinFactNeighborY="5887">
        <dgm:presLayoutVars>
          <dgm:chMax val="1"/>
          <dgm:bulletEnabled val="1"/>
        </dgm:presLayoutVars>
      </dgm:prSet>
      <dgm:spPr/>
      <dgm:t>
        <a:bodyPr/>
        <a:lstStyle/>
        <a:p>
          <a:endParaRPr lang="sl-SI"/>
        </a:p>
      </dgm:t>
    </dgm:pt>
    <dgm:pt modelId="{8BB5C9FD-7873-4872-80BB-0F0D128E3A47}" type="pres">
      <dgm:prSet presAssocID="{1BEF833F-EDD6-4363-974A-268F6D70B49E}" presName="quadrant3" presStyleLbl="node1" presStyleIdx="2" presStyleCnt="4" custScaleX="92464" custScaleY="92413" custLinFactNeighborX="-2944" custLinFactNeighborY="-4531">
        <dgm:presLayoutVars>
          <dgm:chMax val="1"/>
          <dgm:bulletEnabled val="1"/>
        </dgm:presLayoutVars>
      </dgm:prSet>
      <dgm:spPr/>
      <dgm:t>
        <a:bodyPr/>
        <a:lstStyle/>
        <a:p>
          <a:endParaRPr lang="sl-SI"/>
        </a:p>
      </dgm:t>
    </dgm:pt>
    <dgm:pt modelId="{49C87718-3CA0-491D-92F0-E51499290E94}" type="pres">
      <dgm:prSet presAssocID="{1BEF833F-EDD6-4363-974A-268F6D70B49E}" presName="quadrant4" presStyleLbl="node1" presStyleIdx="3" presStyleCnt="4" custScaleX="92938" custScaleY="92487" custLinFactNeighborX="5887" custLinFactNeighborY="-2944">
        <dgm:presLayoutVars>
          <dgm:chMax val="1"/>
          <dgm:bulletEnabled val="1"/>
        </dgm:presLayoutVars>
      </dgm:prSet>
      <dgm:spPr/>
      <dgm:t>
        <a:bodyPr/>
        <a:lstStyle/>
        <a:p>
          <a:endParaRPr lang="sl-SI"/>
        </a:p>
      </dgm:t>
    </dgm:pt>
    <dgm:pt modelId="{9326F066-C511-4B08-879C-43B92A2EF7EA}" type="pres">
      <dgm:prSet presAssocID="{1BEF833F-EDD6-4363-974A-268F6D70B49E}" presName="quadrantPlaceholder" presStyleCnt="0"/>
      <dgm:spPr/>
      <dgm:t>
        <a:bodyPr/>
        <a:lstStyle/>
        <a:p>
          <a:endParaRPr lang="sl-SI"/>
        </a:p>
      </dgm:t>
    </dgm:pt>
    <dgm:pt modelId="{6B6965B6-2144-47EB-94B1-C55FD61323C6}" type="pres">
      <dgm:prSet presAssocID="{1BEF833F-EDD6-4363-974A-268F6D70B49E}" presName="center1" presStyleLbl="fgShp" presStyleIdx="0" presStyleCnt="2"/>
      <dgm:spPr/>
      <dgm:t>
        <a:bodyPr/>
        <a:lstStyle/>
        <a:p>
          <a:endParaRPr lang="sl-SI"/>
        </a:p>
      </dgm:t>
    </dgm:pt>
    <dgm:pt modelId="{220FC2C6-EFCF-41E5-8564-A0ACEDBC12AB}" type="pres">
      <dgm:prSet presAssocID="{1BEF833F-EDD6-4363-974A-268F6D70B49E}" presName="center2" presStyleLbl="fgShp" presStyleIdx="1" presStyleCnt="2"/>
      <dgm:spPr/>
      <dgm:t>
        <a:bodyPr/>
        <a:lstStyle/>
        <a:p>
          <a:endParaRPr lang="sl-SI"/>
        </a:p>
      </dgm:t>
    </dgm:pt>
  </dgm:ptLst>
  <dgm:cxnLst>
    <dgm:cxn modelId="{98512EE2-9275-4E79-938E-DCFDD008FB62}" type="presOf" srcId="{4EBF0CF5-DF5B-4CB4-9B2F-A60369A54501}" destId="{9CCB182E-DC81-4184-9CD6-EAB13F53EFDA}" srcOrd="0" destOrd="1" presId="urn:microsoft.com/office/officeart/2005/8/layout/cycle4"/>
    <dgm:cxn modelId="{D888877B-DD04-4257-8935-12DE53CE9D91}" type="presOf" srcId="{4957C779-22C8-451D-A7A7-23BF9ADB2116}" destId="{4D99B116-5E5D-406A-AE99-43A7AE2D13A5}" srcOrd="0" destOrd="3" presId="urn:microsoft.com/office/officeart/2005/8/layout/cycle4"/>
    <dgm:cxn modelId="{A32DC273-A982-4138-B3F6-60D3200893E5}" srcId="{1BEF833F-EDD6-4363-974A-268F6D70B49E}" destId="{87C613AC-3331-44A6-A23F-24CC6DCF1884}" srcOrd="1" destOrd="0" parTransId="{0974FE4E-245C-4F99-BE8F-D73C4B3D123F}" sibTransId="{5B40CF26-FB02-4635-A528-2F936E0F8EDC}"/>
    <dgm:cxn modelId="{0A215F4C-B961-4D47-ABEF-BFBE51A8E578}" type="presOf" srcId="{923FE8A9-13F6-442A-8FFE-75770FC3D841}" destId="{E0C949C2-8C54-4650-BC3D-BF5679F3FA51}" srcOrd="0" destOrd="0" presId="urn:microsoft.com/office/officeart/2005/8/layout/cycle4"/>
    <dgm:cxn modelId="{CD35E944-B648-4838-A0F1-A3C449FE470E}" type="presOf" srcId="{285EA3C0-1896-4E29-9A0E-961CC9E503C6}" destId="{8BB5C9FD-7873-4872-80BB-0F0D128E3A47}" srcOrd="0" destOrd="0" presId="urn:microsoft.com/office/officeart/2005/8/layout/cycle4"/>
    <dgm:cxn modelId="{341A3DEB-CEA6-4563-A33D-8AD2EC653051}" type="presOf" srcId="{9AD161B0-4DBC-4709-A004-11A3725BD215}" destId="{7F8627B7-794F-4432-96E0-AE92346D6161}" srcOrd="1" destOrd="2" presId="urn:microsoft.com/office/officeart/2005/8/layout/cycle4"/>
    <dgm:cxn modelId="{D74D0B03-D191-49BA-89E9-9A7B85E6115F}" type="presOf" srcId="{0C25B093-3A36-433A-89B5-D1AE1E6D408B}" destId="{9CCB182E-DC81-4184-9CD6-EAB13F53EFDA}" srcOrd="0" destOrd="0" presId="urn:microsoft.com/office/officeart/2005/8/layout/cycle4"/>
    <dgm:cxn modelId="{32F16EF9-2BE8-40E2-B1C8-3DB929F042CB}" type="presOf" srcId="{9AD161B0-4DBC-4709-A004-11A3725BD215}" destId="{4D99B116-5E5D-406A-AE99-43A7AE2D13A5}" srcOrd="0" destOrd="2" presId="urn:microsoft.com/office/officeart/2005/8/layout/cycle4"/>
    <dgm:cxn modelId="{FAF0D93D-3079-41A8-8E02-7E3DEB1B03EE}" type="presOf" srcId="{3D9249A2-23AF-4D4B-B406-F0416646D0E6}" destId="{E09C2C13-EAEE-419A-8CC3-7F07EF2C226C}" srcOrd="1" destOrd="2" presId="urn:microsoft.com/office/officeart/2005/8/layout/cycle4"/>
    <dgm:cxn modelId="{4969120E-119C-48CF-87A7-82674C944BCF}" type="presOf" srcId="{FFF44909-E086-494D-9375-969A5E99704B}" destId="{4D99B116-5E5D-406A-AE99-43A7AE2D13A5}" srcOrd="0" destOrd="1" presId="urn:microsoft.com/office/officeart/2005/8/layout/cycle4"/>
    <dgm:cxn modelId="{85F8274E-2A40-4121-9F6A-BC5F9A99EA3E}" srcId="{87C613AC-3331-44A6-A23F-24CC6DCF1884}" destId="{90876283-F4E7-4F19-BFAC-B596DC8DE67E}" srcOrd="2" destOrd="0" parTransId="{9CDD2D92-2697-4819-A53C-4CCBECD8D1BC}" sibTransId="{870C1584-74AE-4822-80B8-2C10C3CAA104}"/>
    <dgm:cxn modelId="{BA403563-5A9A-418B-8D39-E6F83B261F88}" srcId="{132A76CC-B176-4FCA-9D2C-CABD25C045C2}" destId="{4957C779-22C8-451D-A7A7-23BF9ADB2116}" srcOrd="3" destOrd="0" parTransId="{D2217040-A23C-489B-A94B-6DF6A62724E6}" sibTransId="{DA8B994D-4997-4222-8CAC-1CCEF04E8222}"/>
    <dgm:cxn modelId="{0B24DFBD-B494-468D-92AF-004166AC111B}" srcId="{285EA3C0-1896-4E29-9A0E-961CC9E503C6}" destId="{4EBF0CF5-DF5B-4CB4-9B2F-A60369A54501}" srcOrd="1" destOrd="0" parTransId="{0F145B14-E448-4246-B620-83F0C537103A}" sibTransId="{999FA8BB-7D6F-4ABE-B0DE-9826FE3A7207}"/>
    <dgm:cxn modelId="{02145ECE-421E-4651-B295-6F01094FCDCE}" srcId="{1BEF833F-EDD6-4363-974A-268F6D70B49E}" destId="{C381D0DC-43D1-4327-9C9D-64D23B3C03D9}" srcOrd="0" destOrd="0" parTransId="{4976BA39-CDB3-41FD-9BC0-E23473942C7D}" sibTransId="{0944F686-DCFE-4916-8EF2-C8BAB2DC68C3}"/>
    <dgm:cxn modelId="{2F7301BD-1143-4E6D-AAAA-A35B78F657D2}" srcId="{87C613AC-3331-44A6-A23F-24CC6DCF1884}" destId="{923FE8A9-13F6-442A-8FFE-75770FC3D841}" srcOrd="0" destOrd="0" parTransId="{36274805-B92D-4016-B780-445422B533EC}" sibTransId="{4903E89D-0A55-4122-8672-C537F5DEEA7A}"/>
    <dgm:cxn modelId="{D1DE0E73-D74C-4DFB-A7A6-43FA2F71A382}" type="presOf" srcId="{DC885C69-6A8C-48AF-AECC-1CAC8A4350B2}" destId="{4591AC4B-0920-43A2-B70E-F7D0F24BAF1B}" srcOrd="0" destOrd="1" presId="urn:microsoft.com/office/officeart/2005/8/layout/cycle4"/>
    <dgm:cxn modelId="{067510C0-321B-4443-8D69-AB30601AFF0D}" type="presOf" srcId="{F6725446-3D88-4828-A816-1C95A1FD65B8}" destId="{6A98C44B-111A-40B1-A010-5CB3A9ADCADE}" srcOrd="1" destOrd="2" presId="urn:microsoft.com/office/officeart/2005/8/layout/cycle4"/>
    <dgm:cxn modelId="{D5AB6149-D323-4B40-985F-725C07D2888A}" type="presOf" srcId="{F591E696-DE93-49B9-848F-59ADFD898150}" destId="{6A98C44B-111A-40B1-A010-5CB3A9ADCADE}" srcOrd="1" destOrd="0" presId="urn:microsoft.com/office/officeart/2005/8/layout/cycle4"/>
    <dgm:cxn modelId="{218FEED2-52C6-434F-8C51-7D31A98A2250}" type="presOf" srcId="{C381D0DC-43D1-4327-9C9D-64D23B3C03D9}" destId="{335992F3-9559-4B0A-895C-58564BFD013E}" srcOrd="0" destOrd="0" presId="urn:microsoft.com/office/officeart/2005/8/layout/cycle4"/>
    <dgm:cxn modelId="{F33B6A1D-D711-4FB5-96FE-99431328B9A8}" srcId="{132A76CC-B176-4FCA-9D2C-CABD25C045C2}" destId="{8E2E5D96-74EB-4182-B094-AA4792133C8D}" srcOrd="0" destOrd="0" parTransId="{509A555A-7F0B-48EF-AF5C-AF326B418F2E}" sibTransId="{34FE7EBD-FC8C-4AFC-B840-5D8AE878A897}"/>
    <dgm:cxn modelId="{C23D83AF-EA42-4DAC-B386-3ECA8713D189}" type="presOf" srcId="{DD649445-70E6-49C9-B4B6-8785A5E9F99D}" destId="{E0C949C2-8C54-4650-BC3D-BF5679F3FA51}" srcOrd="0" destOrd="1" presId="urn:microsoft.com/office/officeart/2005/8/layout/cycle4"/>
    <dgm:cxn modelId="{4C563B21-F711-4321-88CB-8061CAE704D3}" type="presOf" srcId="{923FE8A9-13F6-442A-8FFE-75770FC3D841}" destId="{421934CA-77FD-4000-BBAD-33D7C3561056}" srcOrd="1" destOrd="0" presId="urn:microsoft.com/office/officeart/2005/8/layout/cycle4"/>
    <dgm:cxn modelId="{2DF2157D-12D8-41C2-84C9-501164F934E2}" srcId="{87C613AC-3331-44A6-A23F-24CC6DCF1884}" destId="{DD649445-70E6-49C9-B4B6-8785A5E9F99D}" srcOrd="1" destOrd="0" parTransId="{7C6C69E7-6AA4-459D-BADC-7B5F845663A0}" sibTransId="{309DB5AE-A8F2-4878-9E8E-EC07DEE2104D}"/>
    <dgm:cxn modelId="{5C063E9B-0106-4D1D-87C7-FBECAC4CD002}" srcId="{285EA3C0-1896-4E29-9A0E-961CC9E503C6}" destId="{0C25B093-3A36-433A-89B5-D1AE1E6D408B}" srcOrd="0" destOrd="0" parTransId="{36C1283C-7E5C-44C3-83D4-625E09B7088F}" sibTransId="{2FC7BA9C-0E5E-45A6-94DC-1CA921B456DA}"/>
    <dgm:cxn modelId="{B9C55DEF-9DA2-4860-8AE7-F3BF92DDEE94}" type="presOf" srcId="{8E2E5D96-74EB-4182-B094-AA4792133C8D}" destId="{4D99B116-5E5D-406A-AE99-43A7AE2D13A5}" srcOrd="0" destOrd="0" presId="urn:microsoft.com/office/officeart/2005/8/layout/cycle4"/>
    <dgm:cxn modelId="{3B6BA74F-4015-487A-BA48-C8CC07FE42DC}" type="presOf" srcId="{0C25B093-3A36-433A-89B5-D1AE1E6D408B}" destId="{E09C2C13-EAEE-419A-8CC3-7F07EF2C226C}" srcOrd="1" destOrd="0" presId="urn:microsoft.com/office/officeart/2005/8/layout/cycle4"/>
    <dgm:cxn modelId="{D8CAD20E-49C7-4BB8-BC1C-7C5C55177F8D}" type="presOf" srcId="{DD649445-70E6-49C9-B4B6-8785A5E9F99D}" destId="{421934CA-77FD-4000-BBAD-33D7C3561056}" srcOrd="1" destOrd="1" presId="urn:microsoft.com/office/officeart/2005/8/layout/cycle4"/>
    <dgm:cxn modelId="{68836B7C-2687-4B48-AD59-E1DE2331109B}" srcId="{132A76CC-B176-4FCA-9D2C-CABD25C045C2}" destId="{9AD161B0-4DBC-4709-A004-11A3725BD215}" srcOrd="2" destOrd="0" parTransId="{C56901EC-8914-4319-9307-ABB3F3FA1520}" sibTransId="{F491507D-E09C-4AC6-9E8D-5F540C1B792F}"/>
    <dgm:cxn modelId="{3ABA2705-CEC0-405B-99CD-CCAFCBFB2207}" type="presOf" srcId="{1BEF833F-EDD6-4363-974A-268F6D70B49E}" destId="{473CDD4D-E856-455D-828B-5EEBAF808131}" srcOrd="0" destOrd="0" presId="urn:microsoft.com/office/officeart/2005/8/layout/cycle4"/>
    <dgm:cxn modelId="{8730C1D7-E414-4EFA-9BA4-FCE64445CDC9}" type="presOf" srcId="{FFF44909-E086-494D-9375-969A5E99704B}" destId="{7F8627B7-794F-4432-96E0-AE92346D6161}" srcOrd="1" destOrd="1" presId="urn:microsoft.com/office/officeart/2005/8/layout/cycle4"/>
    <dgm:cxn modelId="{087E96EF-2AB6-419D-836C-EC95CA86D727}" type="presOf" srcId="{132A76CC-B176-4FCA-9D2C-CABD25C045C2}" destId="{49C87718-3CA0-491D-92F0-E51499290E94}" srcOrd="0" destOrd="0" presId="urn:microsoft.com/office/officeart/2005/8/layout/cycle4"/>
    <dgm:cxn modelId="{A1FD80F0-8CE9-421B-9BAD-22143FCF2E35}" type="presOf" srcId="{F6725446-3D88-4828-A816-1C95A1FD65B8}" destId="{4591AC4B-0920-43A2-B70E-F7D0F24BAF1B}" srcOrd="0" destOrd="2" presId="urn:microsoft.com/office/officeart/2005/8/layout/cycle4"/>
    <dgm:cxn modelId="{DEF45BDC-950A-4207-B91E-8BDF82D7A929}" type="presOf" srcId="{8E2E5D96-74EB-4182-B094-AA4792133C8D}" destId="{7F8627B7-794F-4432-96E0-AE92346D6161}" srcOrd="1" destOrd="0" presId="urn:microsoft.com/office/officeart/2005/8/layout/cycle4"/>
    <dgm:cxn modelId="{91CC5E6A-C822-4F32-8A03-3098F9C7F8B0}" type="presOf" srcId="{87C613AC-3331-44A6-A23F-24CC6DCF1884}" destId="{6380DCAB-273A-44C3-8261-98B04557308F}" srcOrd="0" destOrd="0" presId="urn:microsoft.com/office/officeart/2005/8/layout/cycle4"/>
    <dgm:cxn modelId="{E75A3E3F-1207-4F83-A4A2-9B0D375287B8}" srcId="{1BEF833F-EDD6-4363-974A-268F6D70B49E}" destId="{132A76CC-B176-4FCA-9D2C-CABD25C045C2}" srcOrd="3" destOrd="0" parTransId="{222A2081-DFE2-423A-9DE3-614EECFB893E}" sibTransId="{0B742FBD-965F-4E08-9F91-8379E7A922A9}"/>
    <dgm:cxn modelId="{BDA5A2EC-F2BA-4707-9ED2-AAA473B89B40}" type="presOf" srcId="{4EBF0CF5-DF5B-4CB4-9B2F-A60369A54501}" destId="{E09C2C13-EAEE-419A-8CC3-7F07EF2C226C}" srcOrd="1" destOrd="1" presId="urn:microsoft.com/office/officeart/2005/8/layout/cycle4"/>
    <dgm:cxn modelId="{958E7F42-58C7-47ED-9437-99F263B3DEB2}" srcId="{C381D0DC-43D1-4327-9C9D-64D23B3C03D9}" destId="{F591E696-DE93-49B9-848F-59ADFD898150}" srcOrd="0" destOrd="0" parTransId="{C4C8BC0D-166D-46C7-8CDC-A722B8215EA8}" sibTransId="{2A6F5AEB-A775-411F-95C6-91F21562EEAD}"/>
    <dgm:cxn modelId="{3EE6815C-4DC8-43AF-AB32-85408695C2C9}" srcId="{C381D0DC-43D1-4327-9C9D-64D23B3C03D9}" destId="{F6725446-3D88-4828-A816-1C95A1FD65B8}" srcOrd="2" destOrd="0" parTransId="{B61DAAB5-83E6-490A-A8D2-4E1BE92542EA}" sibTransId="{C757227B-CC07-462F-8241-1340FE354A20}"/>
    <dgm:cxn modelId="{B55AE910-8290-4069-B9FF-86093E246F2D}" srcId="{285EA3C0-1896-4E29-9A0E-961CC9E503C6}" destId="{3D9249A2-23AF-4D4B-B406-F0416646D0E6}" srcOrd="2" destOrd="0" parTransId="{CFB44C68-B9E4-4725-9F2E-C6EB2D6CBBA3}" sibTransId="{170BC91F-CA7A-4823-8F47-DADE7EE670F6}"/>
    <dgm:cxn modelId="{B099413B-B224-4B9C-BEF0-86DFAF7A9079}" srcId="{1BEF833F-EDD6-4363-974A-268F6D70B49E}" destId="{285EA3C0-1896-4E29-9A0E-961CC9E503C6}" srcOrd="2" destOrd="0" parTransId="{686146A5-F57D-4764-816C-B083FF54010F}" sibTransId="{7D538D27-6289-4A28-A901-A3AD9A9E1236}"/>
    <dgm:cxn modelId="{0C8A9D15-4D96-42C8-8BC0-00B17E6730C5}" type="presOf" srcId="{DC885C69-6A8C-48AF-AECC-1CAC8A4350B2}" destId="{6A98C44B-111A-40B1-A010-5CB3A9ADCADE}" srcOrd="1" destOrd="1" presId="urn:microsoft.com/office/officeart/2005/8/layout/cycle4"/>
    <dgm:cxn modelId="{91F94075-59B6-4CA9-8B43-5B2CFDDD22FE}" type="presOf" srcId="{90876283-F4E7-4F19-BFAC-B596DC8DE67E}" destId="{E0C949C2-8C54-4650-BC3D-BF5679F3FA51}" srcOrd="0" destOrd="2" presId="urn:microsoft.com/office/officeart/2005/8/layout/cycle4"/>
    <dgm:cxn modelId="{BDAA59A9-B93F-4371-AE0A-E3821BE52E4C}" type="presOf" srcId="{90876283-F4E7-4F19-BFAC-B596DC8DE67E}" destId="{421934CA-77FD-4000-BBAD-33D7C3561056}" srcOrd="1" destOrd="2" presId="urn:microsoft.com/office/officeart/2005/8/layout/cycle4"/>
    <dgm:cxn modelId="{F530AE9F-7A9B-4057-B55F-DD6AD7F10A49}" type="presOf" srcId="{4957C779-22C8-451D-A7A7-23BF9ADB2116}" destId="{7F8627B7-794F-4432-96E0-AE92346D6161}" srcOrd="1" destOrd="3" presId="urn:microsoft.com/office/officeart/2005/8/layout/cycle4"/>
    <dgm:cxn modelId="{8EE31D53-A255-4B1A-A1C7-DE49F955E35D}" srcId="{132A76CC-B176-4FCA-9D2C-CABD25C045C2}" destId="{FFF44909-E086-494D-9375-969A5E99704B}" srcOrd="1" destOrd="0" parTransId="{F9E4574D-CFA0-438E-AF42-435ED5C105A8}" sibTransId="{A770B9D3-BCB7-4F79-BC4C-8AEE93C87352}"/>
    <dgm:cxn modelId="{7DFDD4FE-33DA-407F-A000-F2AFC079D08C}" type="presOf" srcId="{F591E696-DE93-49B9-848F-59ADFD898150}" destId="{4591AC4B-0920-43A2-B70E-F7D0F24BAF1B}" srcOrd="0" destOrd="0" presId="urn:microsoft.com/office/officeart/2005/8/layout/cycle4"/>
    <dgm:cxn modelId="{05337796-CD66-4085-ACA8-7EC69B78E7D7}" type="presOf" srcId="{3D9249A2-23AF-4D4B-B406-F0416646D0E6}" destId="{9CCB182E-DC81-4184-9CD6-EAB13F53EFDA}" srcOrd="0" destOrd="2" presId="urn:microsoft.com/office/officeart/2005/8/layout/cycle4"/>
    <dgm:cxn modelId="{D32DF6BE-6BC1-42F7-9768-8A808D4F1053}" srcId="{C381D0DC-43D1-4327-9C9D-64D23B3C03D9}" destId="{DC885C69-6A8C-48AF-AECC-1CAC8A4350B2}" srcOrd="1" destOrd="0" parTransId="{392A431B-A85A-4858-AC6E-0074F8AD360E}" sibTransId="{3443C012-ABCC-45D4-9173-46A959BE0DAF}"/>
    <dgm:cxn modelId="{D084AF23-0B8A-42F4-A4F6-65772D455CB5}" type="presParOf" srcId="{473CDD4D-E856-455D-828B-5EEBAF808131}" destId="{67F21E28-D845-4E5E-8F5D-E07FBA1B6B80}" srcOrd="0" destOrd="0" presId="urn:microsoft.com/office/officeart/2005/8/layout/cycle4"/>
    <dgm:cxn modelId="{BF8BCF05-0260-4B1E-9872-4A30A253492B}" type="presParOf" srcId="{67F21E28-D845-4E5E-8F5D-E07FBA1B6B80}" destId="{891027FF-6A8C-4D68-B606-5CCD39DE4F3E}" srcOrd="0" destOrd="0" presId="urn:microsoft.com/office/officeart/2005/8/layout/cycle4"/>
    <dgm:cxn modelId="{C68DD032-0E23-4981-809D-CBC94C964171}" type="presParOf" srcId="{891027FF-6A8C-4D68-B606-5CCD39DE4F3E}" destId="{4591AC4B-0920-43A2-B70E-F7D0F24BAF1B}" srcOrd="0" destOrd="0" presId="urn:microsoft.com/office/officeart/2005/8/layout/cycle4"/>
    <dgm:cxn modelId="{4CA0D019-1AAF-4373-8C06-F39C05D420C7}" type="presParOf" srcId="{891027FF-6A8C-4D68-B606-5CCD39DE4F3E}" destId="{6A98C44B-111A-40B1-A010-5CB3A9ADCADE}" srcOrd="1" destOrd="0" presId="urn:microsoft.com/office/officeart/2005/8/layout/cycle4"/>
    <dgm:cxn modelId="{F8498275-CEED-44AE-9501-CC399F49D42B}" type="presParOf" srcId="{67F21E28-D845-4E5E-8F5D-E07FBA1B6B80}" destId="{B6D6ADC8-1C49-4993-A919-8DF0CBC17953}" srcOrd="1" destOrd="0" presId="urn:microsoft.com/office/officeart/2005/8/layout/cycle4"/>
    <dgm:cxn modelId="{75099826-3B3D-4E95-AA21-318446995859}" type="presParOf" srcId="{B6D6ADC8-1C49-4993-A919-8DF0CBC17953}" destId="{E0C949C2-8C54-4650-BC3D-BF5679F3FA51}" srcOrd="0" destOrd="0" presId="urn:microsoft.com/office/officeart/2005/8/layout/cycle4"/>
    <dgm:cxn modelId="{24EB0FB3-E0EE-4B3A-8D40-C780DE648D4B}" type="presParOf" srcId="{B6D6ADC8-1C49-4993-A919-8DF0CBC17953}" destId="{421934CA-77FD-4000-BBAD-33D7C3561056}" srcOrd="1" destOrd="0" presId="urn:microsoft.com/office/officeart/2005/8/layout/cycle4"/>
    <dgm:cxn modelId="{04BE6373-6AF7-43FE-9E48-07C2BD13C382}" type="presParOf" srcId="{67F21E28-D845-4E5E-8F5D-E07FBA1B6B80}" destId="{EE1D549D-5E9E-446D-A5F5-5C37DB2AABB5}" srcOrd="2" destOrd="0" presId="urn:microsoft.com/office/officeart/2005/8/layout/cycle4"/>
    <dgm:cxn modelId="{9245081E-7495-4343-BA2F-5C707E1E76DA}" type="presParOf" srcId="{EE1D549D-5E9E-446D-A5F5-5C37DB2AABB5}" destId="{9CCB182E-DC81-4184-9CD6-EAB13F53EFDA}" srcOrd="0" destOrd="0" presId="urn:microsoft.com/office/officeart/2005/8/layout/cycle4"/>
    <dgm:cxn modelId="{B03A3C26-20D7-4A00-B844-A124400C3412}" type="presParOf" srcId="{EE1D549D-5E9E-446D-A5F5-5C37DB2AABB5}" destId="{E09C2C13-EAEE-419A-8CC3-7F07EF2C226C}" srcOrd="1" destOrd="0" presId="urn:microsoft.com/office/officeart/2005/8/layout/cycle4"/>
    <dgm:cxn modelId="{BCFFDE2C-D55D-439B-A57A-C431B0220431}" type="presParOf" srcId="{67F21E28-D845-4E5E-8F5D-E07FBA1B6B80}" destId="{D0950F26-33F3-4EBF-A3B5-DFD75A21D24F}" srcOrd="3" destOrd="0" presId="urn:microsoft.com/office/officeart/2005/8/layout/cycle4"/>
    <dgm:cxn modelId="{CBB1057E-CE1E-4BC7-A89C-D12A12E0DFFD}" type="presParOf" srcId="{D0950F26-33F3-4EBF-A3B5-DFD75A21D24F}" destId="{4D99B116-5E5D-406A-AE99-43A7AE2D13A5}" srcOrd="0" destOrd="0" presId="urn:microsoft.com/office/officeart/2005/8/layout/cycle4"/>
    <dgm:cxn modelId="{198946C3-01D0-4892-8A22-3405A18A3264}" type="presParOf" srcId="{D0950F26-33F3-4EBF-A3B5-DFD75A21D24F}" destId="{7F8627B7-794F-4432-96E0-AE92346D6161}" srcOrd="1" destOrd="0" presId="urn:microsoft.com/office/officeart/2005/8/layout/cycle4"/>
    <dgm:cxn modelId="{B3A3C9D1-14EF-4AAF-AE85-1F3D0DE31E96}" type="presParOf" srcId="{67F21E28-D845-4E5E-8F5D-E07FBA1B6B80}" destId="{186F757B-5D66-4767-B9A8-09CD65175283}" srcOrd="4" destOrd="0" presId="urn:microsoft.com/office/officeart/2005/8/layout/cycle4"/>
    <dgm:cxn modelId="{6A68FFFF-EBD5-4B89-9534-82C157FFADA8}" type="presParOf" srcId="{473CDD4D-E856-455D-828B-5EEBAF808131}" destId="{A0719688-AB59-456D-893F-92966C6C5F07}" srcOrd="1" destOrd="0" presId="urn:microsoft.com/office/officeart/2005/8/layout/cycle4"/>
    <dgm:cxn modelId="{AD147151-A4B0-4323-B16C-4BDB7055314C}" type="presParOf" srcId="{A0719688-AB59-456D-893F-92966C6C5F07}" destId="{335992F3-9559-4B0A-895C-58564BFD013E}" srcOrd="0" destOrd="0" presId="urn:microsoft.com/office/officeart/2005/8/layout/cycle4"/>
    <dgm:cxn modelId="{CB86FD86-7FD0-4E0F-9073-0A3701F8CC74}" type="presParOf" srcId="{A0719688-AB59-456D-893F-92966C6C5F07}" destId="{6380DCAB-273A-44C3-8261-98B04557308F}" srcOrd="1" destOrd="0" presId="urn:microsoft.com/office/officeart/2005/8/layout/cycle4"/>
    <dgm:cxn modelId="{7B29A0F2-6953-4E4F-8D0B-CD36DE71EC94}" type="presParOf" srcId="{A0719688-AB59-456D-893F-92966C6C5F07}" destId="{8BB5C9FD-7873-4872-80BB-0F0D128E3A47}" srcOrd="2" destOrd="0" presId="urn:microsoft.com/office/officeart/2005/8/layout/cycle4"/>
    <dgm:cxn modelId="{3F6ECEFA-BD37-47BD-9E6A-B1551EB105B5}" type="presParOf" srcId="{A0719688-AB59-456D-893F-92966C6C5F07}" destId="{49C87718-3CA0-491D-92F0-E51499290E94}" srcOrd="3" destOrd="0" presId="urn:microsoft.com/office/officeart/2005/8/layout/cycle4"/>
    <dgm:cxn modelId="{1BEF23B7-C283-4E92-9D43-881C735F6461}" type="presParOf" srcId="{A0719688-AB59-456D-893F-92966C6C5F07}" destId="{9326F066-C511-4B08-879C-43B92A2EF7EA}" srcOrd="4" destOrd="0" presId="urn:microsoft.com/office/officeart/2005/8/layout/cycle4"/>
    <dgm:cxn modelId="{53295A95-CA91-4761-A306-CBD2C7E58AA3}" type="presParOf" srcId="{473CDD4D-E856-455D-828B-5EEBAF808131}" destId="{6B6965B6-2144-47EB-94B1-C55FD61323C6}" srcOrd="2" destOrd="0" presId="urn:microsoft.com/office/officeart/2005/8/layout/cycle4"/>
    <dgm:cxn modelId="{D0BCF1AF-278B-496E-92AD-C34985DF56A5}" type="presParOf" srcId="{473CDD4D-E856-455D-828B-5EEBAF808131}" destId="{220FC2C6-EFCF-41E5-8564-A0ACEDBC12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2FBFFB-4292-4B16-8856-D505153A70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sl-SI"/>
        </a:p>
      </dgm:t>
    </dgm:pt>
    <dgm:pt modelId="{FA3FEEEC-2367-4F5A-B1A9-6E13DBD1D5EB}">
      <dgm:prSet/>
      <dgm:spPr/>
      <dgm:t>
        <a:bodyPr/>
        <a:lstStyle/>
        <a:p>
          <a:pPr rtl="0"/>
          <a:r>
            <a:rPr lang="sl-SI" dirty="0" smtClean="0">
              <a:solidFill>
                <a:schemeClr val="tx1"/>
              </a:solidFill>
            </a:rPr>
            <a:t>Potrebna povezava z AD</a:t>
          </a:r>
          <a:endParaRPr lang="sl-SI" dirty="0">
            <a:solidFill>
              <a:schemeClr val="tx1"/>
            </a:solidFill>
          </a:endParaRPr>
        </a:p>
      </dgm:t>
    </dgm:pt>
    <dgm:pt modelId="{C3AB4163-8D65-43D3-BAEE-34540535F67D}" type="parTrans" cxnId="{40446D9E-F09B-4232-B3E5-4B0D72CAE969}">
      <dgm:prSet/>
      <dgm:spPr/>
      <dgm:t>
        <a:bodyPr/>
        <a:lstStyle/>
        <a:p>
          <a:endParaRPr lang="sl-SI"/>
        </a:p>
      </dgm:t>
    </dgm:pt>
    <dgm:pt modelId="{5D7067C3-C084-4DDE-9B6D-806F1FF80630}" type="sibTrans" cxnId="{40446D9E-F09B-4232-B3E5-4B0D72CAE969}">
      <dgm:prSet/>
      <dgm:spPr/>
      <dgm:t>
        <a:bodyPr/>
        <a:lstStyle/>
        <a:p>
          <a:endParaRPr lang="sl-SI"/>
        </a:p>
      </dgm:t>
    </dgm:pt>
    <dgm:pt modelId="{929A1DE7-2418-485A-9D21-4BF06CD9424A}">
      <dgm:prSet/>
      <dgm:spPr/>
      <dgm:t>
        <a:bodyPr/>
        <a:lstStyle/>
        <a:p>
          <a:pPr rtl="0"/>
          <a:r>
            <a:rPr lang="sl-SI" dirty="0" smtClean="0">
              <a:solidFill>
                <a:schemeClr val="tx1"/>
              </a:solidFill>
            </a:rPr>
            <a:t>Izvajanje politike arhiviranja</a:t>
          </a:r>
          <a:endParaRPr lang="sl-SI" dirty="0">
            <a:solidFill>
              <a:schemeClr val="tx1"/>
            </a:solidFill>
          </a:endParaRPr>
        </a:p>
      </dgm:t>
    </dgm:pt>
    <dgm:pt modelId="{FFAEA948-C5A5-40AC-A355-778E0AA1C5BE}" type="parTrans" cxnId="{3A199C2E-03DB-482E-A07A-04371B6D24A0}">
      <dgm:prSet/>
      <dgm:spPr/>
      <dgm:t>
        <a:bodyPr/>
        <a:lstStyle/>
        <a:p>
          <a:endParaRPr lang="sl-SI"/>
        </a:p>
      </dgm:t>
    </dgm:pt>
    <dgm:pt modelId="{587045BC-89A5-444E-9272-BFD3ACCA45FF}" type="sibTrans" cxnId="{3A199C2E-03DB-482E-A07A-04371B6D24A0}">
      <dgm:prSet/>
      <dgm:spPr/>
      <dgm:t>
        <a:bodyPr/>
        <a:lstStyle/>
        <a:p>
          <a:endParaRPr lang="sl-SI"/>
        </a:p>
      </dgm:t>
    </dgm:pt>
    <dgm:pt modelId="{F67BEAD2-0A5F-4C3A-8E4C-C3446C69C5CD}">
      <dgm:prSet/>
      <dgm:spPr/>
      <dgm:t>
        <a:bodyPr/>
        <a:lstStyle/>
        <a:p>
          <a:pPr rtl="0"/>
          <a:r>
            <a:rPr lang="sl-SI" dirty="0" smtClean="0">
              <a:solidFill>
                <a:schemeClr val="tx1"/>
              </a:solidFill>
            </a:rPr>
            <a:t>Podpora za </a:t>
          </a:r>
          <a:r>
            <a:rPr lang="sl-SI" dirty="0" err="1" smtClean="0">
              <a:solidFill>
                <a:schemeClr val="tx1"/>
              </a:solidFill>
            </a:rPr>
            <a:t>BlackBerry</a:t>
          </a:r>
          <a:r>
            <a:rPr lang="sl-SI" dirty="0" smtClean="0">
              <a:solidFill>
                <a:schemeClr val="tx1"/>
              </a:solidFill>
            </a:rPr>
            <a:t> (BES)</a:t>
          </a:r>
          <a:endParaRPr lang="sl-SI" dirty="0">
            <a:solidFill>
              <a:schemeClr val="tx1"/>
            </a:solidFill>
          </a:endParaRPr>
        </a:p>
      </dgm:t>
    </dgm:pt>
    <dgm:pt modelId="{EA4CB62E-6886-4E8C-98D3-AA533AB3FDFC}" type="parTrans" cxnId="{3151D1C5-D255-4515-B0A1-38D8DFCB717A}">
      <dgm:prSet/>
      <dgm:spPr/>
      <dgm:t>
        <a:bodyPr/>
        <a:lstStyle/>
        <a:p>
          <a:endParaRPr lang="sl-SI"/>
        </a:p>
      </dgm:t>
    </dgm:pt>
    <dgm:pt modelId="{5DEE3F4D-AFF1-46CD-85C0-FD5AB78ACB32}" type="sibTrans" cxnId="{3151D1C5-D255-4515-B0A1-38D8DFCB717A}">
      <dgm:prSet/>
      <dgm:spPr/>
      <dgm:t>
        <a:bodyPr/>
        <a:lstStyle/>
        <a:p>
          <a:endParaRPr lang="sl-SI"/>
        </a:p>
      </dgm:t>
    </dgm:pt>
    <dgm:pt modelId="{0F1334F3-9FB2-4B0E-B238-38B0DBF6A844}">
      <dgm:prSet/>
      <dgm:spPr/>
      <dgm:t>
        <a:bodyPr/>
        <a:lstStyle/>
        <a:p>
          <a:pPr rtl="0"/>
          <a:r>
            <a:rPr lang="sl-SI" dirty="0" smtClean="0">
              <a:solidFill>
                <a:schemeClr val="tx1"/>
              </a:solidFill>
            </a:rPr>
            <a:t>Več kot 50 uporabnikov</a:t>
          </a:r>
          <a:endParaRPr lang="sl-SI" dirty="0">
            <a:solidFill>
              <a:schemeClr val="tx1"/>
            </a:solidFill>
          </a:endParaRPr>
        </a:p>
      </dgm:t>
    </dgm:pt>
    <dgm:pt modelId="{F9441A79-AEC8-4722-8213-5CE121A9C353}" type="parTrans" cxnId="{44DB2825-3B73-47D8-BD26-BA237A013EA7}">
      <dgm:prSet/>
      <dgm:spPr/>
      <dgm:t>
        <a:bodyPr/>
        <a:lstStyle/>
        <a:p>
          <a:endParaRPr lang="sl-SI"/>
        </a:p>
      </dgm:t>
    </dgm:pt>
    <dgm:pt modelId="{37CBA039-9034-4E25-98BF-05704804A457}" type="sibTrans" cxnId="{44DB2825-3B73-47D8-BD26-BA237A013EA7}">
      <dgm:prSet/>
      <dgm:spPr/>
      <dgm:t>
        <a:bodyPr/>
        <a:lstStyle/>
        <a:p>
          <a:endParaRPr lang="sl-SI"/>
        </a:p>
      </dgm:t>
    </dgm:pt>
    <dgm:pt modelId="{F267D852-BC24-4133-884B-E24665919746}">
      <dgm:prSet/>
      <dgm:spPr/>
      <dgm:t>
        <a:bodyPr/>
        <a:lstStyle/>
        <a:p>
          <a:pPr rtl="0"/>
          <a:r>
            <a:rPr lang="sl-SI" dirty="0" smtClean="0">
              <a:solidFill>
                <a:schemeClr val="tx1"/>
              </a:solidFill>
            </a:rPr>
            <a:t>Telefonska podpora 24/7</a:t>
          </a:r>
          <a:endParaRPr lang="sl-SI" dirty="0">
            <a:solidFill>
              <a:schemeClr val="tx1"/>
            </a:solidFill>
          </a:endParaRPr>
        </a:p>
      </dgm:t>
    </dgm:pt>
    <dgm:pt modelId="{920EFD6B-216D-4BB4-9965-D092ED92BB73}" type="parTrans" cxnId="{75F628DE-DA53-4FCF-8D9D-AB9DEBE9FF38}">
      <dgm:prSet/>
      <dgm:spPr/>
      <dgm:t>
        <a:bodyPr/>
        <a:lstStyle/>
        <a:p>
          <a:endParaRPr lang="sl-SI"/>
        </a:p>
      </dgm:t>
    </dgm:pt>
    <dgm:pt modelId="{ACE75877-8A41-463E-A474-35D657721781}" type="sibTrans" cxnId="{75F628DE-DA53-4FCF-8D9D-AB9DEBE9FF38}">
      <dgm:prSet/>
      <dgm:spPr/>
      <dgm:t>
        <a:bodyPr/>
        <a:lstStyle/>
        <a:p>
          <a:endParaRPr lang="sl-SI"/>
        </a:p>
      </dgm:t>
    </dgm:pt>
    <dgm:pt modelId="{B5C3EA6B-444B-4F2F-9C84-F09D1C9B41AE}">
      <dgm:prSet/>
      <dgm:spPr>
        <a:solidFill>
          <a:srgbClr val="FFC000"/>
        </a:solidFill>
        <a:ln>
          <a:solidFill>
            <a:schemeClr val="accent2"/>
          </a:solidFill>
        </a:ln>
        <a:effectLst>
          <a:innerShdw blurRad="114300">
            <a:prstClr val="black"/>
          </a:innerShdw>
        </a:effectLst>
      </dgm:spPr>
      <dgm:t>
        <a:bodyPr/>
        <a:lstStyle/>
        <a:p>
          <a:pPr rtl="0"/>
          <a:r>
            <a:rPr lang="sl-SI" dirty="0" smtClean="0">
              <a:solidFill>
                <a:schemeClr val="tx1"/>
              </a:solidFill>
            </a:rPr>
            <a:t>Kdaj P paket ne zadošča?</a:t>
          </a:r>
          <a:endParaRPr lang="sl-SI" dirty="0">
            <a:solidFill>
              <a:schemeClr val="tx1"/>
            </a:solidFill>
          </a:endParaRPr>
        </a:p>
      </dgm:t>
    </dgm:pt>
    <dgm:pt modelId="{7BC99AA0-1BA4-433B-B8D9-1C3503E3396E}" type="parTrans" cxnId="{E6E8ED5A-F879-462C-BF1A-E1353880DDFB}">
      <dgm:prSet/>
      <dgm:spPr/>
      <dgm:t>
        <a:bodyPr/>
        <a:lstStyle/>
        <a:p>
          <a:endParaRPr lang="sl-SI"/>
        </a:p>
      </dgm:t>
    </dgm:pt>
    <dgm:pt modelId="{96FB5BFB-9313-424F-A90C-EFAFFEA68FDC}" type="sibTrans" cxnId="{E6E8ED5A-F879-462C-BF1A-E1353880DDFB}">
      <dgm:prSet/>
      <dgm:spPr/>
      <dgm:t>
        <a:bodyPr/>
        <a:lstStyle/>
        <a:p>
          <a:endParaRPr lang="sl-SI"/>
        </a:p>
      </dgm:t>
    </dgm:pt>
    <dgm:pt modelId="{3420B6FC-7BE6-49CE-8388-4F47F6DB46DA}" type="pres">
      <dgm:prSet presAssocID="{E92FBFFB-4292-4B16-8856-D505153A706C}" presName="linear" presStyleCnt="0">
        <dgm:presLayoutVars>
          <dgm:animLvl val="lvl"/>
          <dgm:resizeHandles val="exact"/>
        </dgm:presLayoutVars>
      </dgm:prSet>
      <dgm:spPr/>
      <dgm:t>
        <a:bodyPr/>
        <a:lstStyle/>
        <a:p>
          <a:endParaRPr lang="sl-SI"/>
        </a:p>
      </dgm:t>
    </dgm:pt>
    <dgm:pt modelId="{E199D3B3-5211-4378-83AA-8965F96D1FA6}" type="pres">
      <dgm:prSet presAssocID="{B5C3EA6B-444B-4F2F-9C84-F09D1C9B41AE}" presName="parentText" presStyleLbl="node1" presStyleIdx="0" presStyleCnt="1">
        <dgm:presLayoutVars>
          <dgm:chMax val="0"/>
          <dgm:bulletEnabled val="1"/>
        </dgm:presLayoutVars>
      </dgm:prSet>
      <dgm:spPr/>
      <dgm:t>
        <a:bodyPr/>
        <a:lstStyle/>
        <a:p>
          <a:endParaRPr lang="sl-SI"/>
        </a:p>
      </dgm:t>
    </dgm:pt>
    <dgm:pt modelId="{6E69E885-DAE4-4861-A442-49AAC65A45C9}" type="pres">
      <dgm:prSet presAssocID="{B5C3EA6B-444B-4F2F-9C84-F09D1C9B41AE}" presName="childText" presStyleLbl="revTx" presStyleIdx="0" presStyleCnt="1">
        <dgm:presLayoutVars>
          <dgm:bulletEnabled val="1"/>
        </dgm:presLayoutVars>
      </dgm:prSet>
      <dgm:spPr/>
      <dgm:t>
        <a:bodyPr/>
        <a:lstStyle/>
        <a:p>
          <a:endParaRPr lang="sl-SI"/>
        </a:p>
      </dgm:t>
    </dgm:pt>
  </dgm:ptLst>
  <dgm:cxnLst>
    <dgm:cxn modelId="{44DB2825-3B73-47D8-BD26-BA237A013EA7}" srcId="{B5C3EA6B-444B-4F2F-9C84-F09D1C9B41AE}" destId="{0F1334F3-9FB2-4B0E-B238-38B0DBF6A844}" srcOrd="3" destOrd="0" parTransId="{F9441A79-AEC8-4722-8213-5CE121A9C353}" sibTransId="{37CBA039-9034-4E25-98BF-05704804A457}"/>
    <dgm:cxn modelId="{E3A6E3FB-C3C7-4386-BA10-C4D032429017}" type="presOf" srcId="{0F1334F3-9FB2-4B0E-B238-38B0DBF6A844}" destId="{6E69E885-DAE4-4861-A442-49AAC65A45C9}" srcOrd="0" destOrd="3" presId="urn:microsoft.com/office/officeart/2005/8/layout/vList2"/>
    <dgm:cxn modelId="{3A199C2E-03DB-482E-A07A-04371B6D24A0}" srcId="{B5C3EA6B-444B-4F2F-9C84-F09D1C9B41AE}" destId="{929A1DE7-2418-485A-9D21-4BF06CD9424A}" srcOrd="1" destOrd="0" parTransId="{FFAEA948-C5A5-40AC-A355-778E0AA1C5BE}" sibTransId="{587045BC-89A5-444E-9272-BFD3ACCA45FF}"/>
    <dgm:cxn modelId="{3151D1C5-D255-4515-B0A1-38D8DFCB717A}" srcId="{B5C3EA6B-444B-4F2F-9C84-F09D1C9B41AE}" destId="{F67BEAD2-0A5F-4C3A-8E4C-C3446C69C5CD}" srcOrd="2" destOrd="0" parTransId="{EA4CB62E-6886-4E8C-98D3-AA533AB3FDFC}" sibTransId="{5DEE3F4D-AFF1-46CD-85C0-FD5AB78ACB32}"/>
    <dgm:cxn modelId="{40446D9E-F09B-4232-B3E5-4B0D72CAE969}" srcId="{B5C3EA6B-444B-4F2F-9C84-F09D1C9B41AE}" destId="{FA3FEEEC-2367-4F5A-B1A9-6E13DBD1D5EB}" srcOrd="0" destOrd="0" parTransId="{C3AB4163-8D65-43D3-BAEE-34540535F67D}" sibTransId="{5D7067C3-C084-4DDE-9B6D-806F1FF80630}"/>
    <dgm:cxn modelId="{75F628DE-DA53-4FCF-8D9D-AB9DEBE9FF38}" srcId="{B5C3EA6B-444B-4F2F-9C84-F09D1C9B41AE}" destId="{F267D852-BC24-4133-884B-E24665919746}" srcOrd="4" destOrd="0" parTransId="{920EFD6B-216D-4BB4-9965-D092ED92BB73}" sibTransId="{ACE75877-8A41-463E-A474-35D657721781}"/>
    <dgm:cxn modelId="{1204AF54-B76A-462D-BBC4-AA5389E18C26}" type="presOf" srcId="{929A1DE7-2418-485A-9D21-4BF06CD9424A}" destId="{6E69E885-DAE4-4861-A442-49AAC65A45C9}" srcOrd="0" destOrd="1" presId="urn:microsoft.com/office/officeart/2005/8/layout/vList2"/>
    <dgm:cxn modelId="{BC15DB30-3FFF-40A5-9252-209802F1F107}" type="presOf" srcId="{B5C3EA6B-444B-4F2F-9C84-F09D1C9B41AE}" destId="{E199D3B3-5211-4378-83AA-8965F96D1FA6}" srcOrd="0" destOrd="0" presId="urn:microsoft.com/office/officeart/2005/8/layout/vList2"/>
    <dgm:cxn modelId="{F6FBB986-A577-4B30-8684-7A67F1F20590}" type="presOf" srcId="{FA3FEEEC-2367-4F5A-B1A9-6E13DBD1D5EB}" destId="{6E69E885-DAE4-4861-A442-49AAC65A45C9}" srcOrd="0" destOrd="0" presId="urn:microsoft.com/office/officeart/2005/8/layout/vList2"/>
    <dgm:cxn modelId="{03FD5A04-380A-4271-B163-0D64FA2E25E8}" type="presOf" srcId="{E92FBFFB-4292-4B16-8856-D505153A706C}" destId="{3420B6FC-7BE6-49CE-8388-4F47F6DB46DA}" srcOrd="0" destOrd="0" presId="urn:microsoft.com/office/officeart/2005/8/layout/vList2"/>
    <dgm:cxn modelId="{074068E1-82E9-48CB-AADC-404DC71EBCB0}" type="presOf" srcId="{F67BEAD2-0A5F-4C3A-8E4C-C3446C69C5CD}" destId="{6E69E885-DAE4-4861-A442-49AAC65A45C9}" srcOrd="0" destOrd="2" presId="urn:microsoft.com/office/officeart/2005/8/layout/vList2"/>
    <dgm:cxn modelId="{E6E8ED5A-F879-462C-BF1A-E1353880DDFB}" srcId="{E92FBFFB-4292-4B16-8856-D505153A706C}" destId="{B5C3EA6B-444B-4F2F-9C84-F09D1C9B41AE}" srcOrd="0" destOrd="0" parTransId="{7BC99AA0-1BA4-433B-B8D9-1C3503E3396E}" sibTransId="{96FB5BFB-9313-424F-A90C-EFAFFEA68FDC}"/>
    <dgm:cxn modelId="{77736438-2741-40A2-BEB5-4EE7B8C5FADF}" type="presOf" srcId="{F267D852-BC24-4133-884B-E24665919746}" destId="{6E69E885-DAE4-4861-A442-49AAC65A45C9}" srcOrd="0" destOrd="4" presId="urn:microsoft.com/office/officeart/2005/8/layout/vList2"/>
    <dgm:cxn modelId="{36A521BA-E5D0-4707-8FED-B3343F1C8A82}" type="presParOf" srcId="{3420B6FC-7BE6-49CE-8388-4F47F6DB46DA}" destId="{E199D3B3-5211-4378-83AA-8965F96D1FA6}" srcOrd="0" destOrd="0" presId="urn:microsoft.com/office/officeart/2005/8/layout/vList2"/>
    <dgm:cxn modelId="{9CC9E3F6-5998-432B-BAA4-0A4EFD7B1990}" type="presParOf" srcId="{3420B6FC-7BE6-49CE-8388-4F47F6DB46DA}" destId="{6E69E885-DAE4-4861-A442-49AAC65A45C9}" srcOrd="1" destOrd="0" presId="urn:microsoft.com/office/officeart/2005/8/layout/vList2"/>
  </dgm:cxnLst>
  <dgm:bg/>
  <dgm:whole>
    <a:ln>
      <a:solidFill>
        <a:srgbClr val="70A958"/>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B182E-DC81-4184-9CD6-EAB13F53EFDA}">
      <dsp:nvSpPr>
        <dsp:cNvPr id="0" name=""/>
        <dsp:cNvSpPr/>
      </dsp:nvSpPr>
      <dsp:spPr>
        <a:xfrm>
          <a:off x="5034361" y="3655483"/>
          <a:ext cx="3560594" cy="201302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b" anchorCtr="0">
          <a:noAutofit/>
        </a:bodyPr>
        <a:lstStyle/>
        <a:p>
          <a:pPr marL="171450" lvl="1" indent="-171450" algn="l" defTabSz="711200" rtl="0">
            <a:lnSpc>
              <a:spcPct val="90000"/>
            </a:lnSpc>
            <a:spcBef>
              <a:spcPct val="0"/>
            </a:spcBef>
            <a:spcAft>
              <a:spcPct val="15000"/>
            </a:spcAft>
            <a:buChar char="••"/>
          </a:pPr>
          <a:r>
            <a:rPr lang="sl-SI" sz="1600" kern="1200" dirty="0" smtClean="0"/>
            <a:t>Nazorna plošča</a:t>
          </a:r>
          <a:endParaRPr lang="sl-SI" sz="1600" kern="1200" dirty="0"/>
        </a:p>
        <a:p>
          <a:pPr marL="171450" lvl="1" indent="-171450" algn="l" defTabSz="711200" rtl="0">
            <a:lnSpc>
              <a:spcPct val="90000"/>
            </a:lnSpc>
            <a:spcBef>
              <a:spcPct val="0"/>
            </a:spcBef>
            <a:spcAft>
              <a:spcPct val="15000"/>
            </a:spcAft>
            <a:buChar char="••"/>
          </a:pPr>
          <a:r>
            <a:rPr lang="sl-SI" sz="1600" kern="1200" dirty="0" smtClean="0"/>
            <a:t>Izvajanje politik na nivoju uporabnika ali dokumenta</a:t>
          </a:r>
          <a:endParaRPr lang="sl-SI" sz="1600" kern="1200" dirty="0"/>
        </a:p>
        <a:p>
          <a:pPr marL="171450" lvl="1" indent="-171450" algn="l" defTabSz="711200" rtl="0">
            <a:lnSpc>
              <a:spcPct val="90000"/>
            </a:lnSpc>
            <a:spcBef>
              <a:spcPct val="0"/>
            </a:spcBef>
            <a:spcAft>
              <a:spcPct val="15000"/>
            </a:spcAft>
            <a:buChar char="••"/>
          </a:pPr>
          <a:r>
            <a:rPr lang="sl-SI" sz="1600" kern="1200" dirty="0" smtClean="0"/>
            <a:t>Podpora: telefon, portal, partnerji</a:t>
          </a:r>
          <a:endParaRPr lang="sl-SI" sz="1600" kern="1200" dirty="0"/>
        </a:p>
      </dsp:txBody>
      <dsp:txXfrm>
        <a:off x="6146759" y="4202959"/>
        <a:ext cx="2403976" cy="1421329"/>
      </dsp:txXfrm>
    </dsp:sp>
    <dsp:sp modelId="{4D99B116-5E5D-406A-AE99-43A7AE2D13A5}">
      <dsp:nvSpPr>
        <dsp:cNvPr id="0" name=""/>
        <dsp:cNvSpPr/>
      </dsp:nvSpPr>
      <dsp:spPr>
        <a:xfrm>
          <a:off x="0" y="3644545"/>
          <a:ext cx="3560594" cy="203490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b" anchorCtr="0">
          <a:noAutofit/>
        </a:bodyPr>
        <a:lstStyle/>
        <a:p>
          <a:pPr marL="171450" lvl="1" indent="-171450" algn="l" defTabSz="711200" rtl="0">
            <a:lnSpc>
              <a:spcPct val="90000"/>
            </a:lnSpc>
            <a:spcBef>
              <a:spcPct val="0"/>
            </a:spcBef>
            <a:spcAft>
              <a:spcPct val="15000"/>
            </a:spcAft>
            <a:buChar char="••"/>
          </a:pPr>
          <a:r>
            <a:rPr lang="sl-SI" sz="1600" kern="1200" dirty="0" smtClean="0"/>
            <a:t>Nizka začetna investicija</a:t>
          </a:r>
          <a:endParaRPr lang="sl-SI" sz="1600" kern="1200" dirty="0"/>
        </a:p>
        <a:p>
          <a:pPr marL="171450" lvl="1" indent="-171450" algn="l" defTabSz="711200" rtl="0">
            <a:lnSpc>
              <a:spcPct val="90000"/>
            </a:lnSpc>
            <a:spcBef>
              <a:spcPct val="0"/>
            </a:spcBef>
            <a:spcAft>
              <a:spcPct val="15000"/>
            </a:spcAft>
            <a:buChar char="••"/>
          </a:pPr>
          <a:r>
            <a:rPr lang="sl-SI" sz="1600" kern="1200" dirty="0" smtClean="0"/>
            <a:t>Predvidljivi in fleksibilni mesečni stroški</a:t>
          </a:r>
          <a:endParaRPr lang="sl-SI" sz="1600" kern="1200" dirty="0"/>
        </a:p>
        <a:p>
          <a:pPr marL="171450" lvl="1" indent="-171450" algn="l" defTabSz="711200" rtl="0">
            <a:lnSpc>
              <a:spcPct val="90000"/>
            </a:lnSpc>
            <a:spcBef>
              <a:spcPct val="0"/>
            </a:spcBef>
            <a:spcAft>
              <a:spcPct val="15000"/>
            </a:spcAft>
            <a:buChar char="••"/>
          </a:pPr>
          <a:r>
            <a:rPr lang="sl-SI" sz="1600" kern="1200" dirty="0" smtClean="0"/>
            <a:t>Nižji skupni stroški</a:t>
          </a:r>
          <a:endParaRPr lang="sl-SI" sz="1600" kern="1200" dirty="0"/>
        </a:p>
        <a:p>
          <a:pPr marL="171450" lvl="1" indent="-171450" algn="l" defTabSz="711200" rtl="0">
            <a:lnSpc>
              <a:spcPct val="90000"/>
            </a:lnSpc>
            <a:spcBef>
              <a:spcPct val="0"/>
            </a:spcBef>
            <a:spcAft>
              <a:spcPct val="15000"/>
            </a:spcAft>
            <a:buChar char="••"/>
          </a:pPr>
          <a:r>
            <a:rPr lang="sl-SI" sz="1600" kern="1200" dirty="0" smtClean="0"/>
            <a:t>Vrsta scenarijev (hibridov)</a:t>
          </a:r>
          <a:endParaRPr lang="sl-SI" sz="1600" kern="1200" dirty="0"/>
        </a:p>
      </dsp:txBody>
      <dsp:txXfrm>
        <a:off x="44700" y="4197970"/>
        <a:ext cx="2403016" cy="1436776"/>
      </dsp:txXfrm>
    </dsp:sp>
    <dsp:sp modelId="{E0C949C2-8C54-4650-BC3D-BF5679F3FA51}">
      <dsp:nvSpPr>
        <dsp:cNvPr id="0" name=""/>
        <dsp:cNvSpPr/>
      </dsp:nvSpPr>
      <dsp:spPr>
        <a:xfrm>
          <a:off x="5152373" y="-29559"/>
          <a:ext cx="3560594" cy="178725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sl-SI" sz="1600" kern="1200" dirty="0" smtClean="0"/>
            <a:t>SLA: 99,9%</a:t>
          </a:r>
          <a:endParaRPr lang="sl-SI" sz="1600" kern="1200" dirty="0"/>
        </a:p>
        <a:p>
          <a:pPr marL="171450" lvl="1" indent="-171450" algn="l" defTabSz="711200" rtl="0">
            <a:lnSpc>
              <a:spcPct val="90000"/>
            </a:lnSpc>
            <a:spcBef>
              <a:spcPct val="0"/>
            </a:spcBef>
            <a:spcAft>
              <a:spcPct val="15000"/>
            </a:spcAft>
            <a:buChar char="••"/>
          </a:pPr>
          <a:r>
            <a:rPr lang="sl-SI" sz="1600" kern="1200" dirty="0" smtClean="0"/>
            <a:t>Zaščita pred virusi</a:t>
          </a:r>
          <a:endParaRPr lang="sl-SI" sz="1600" kern="1200" dirty="0"/>
        </a:p>
        <a:p>
          <a:pPr marL="171450" lvl="1" indent="-171450" algn="l" defTabSz="711200" rtl="0">
            <a:lnSpc>
              <a:spcPct val="90000"/>
            </a:lnSpc>
            <a:spcBef>
              <a:spcPct val="0"/>
            </a:spcBef>
            <a:spcAft>
              <a:spcPct val="15000"/>
            </a:spcAft>
            <a:buChar char="••"/>
          </a:pPr>
          <a:r>
            <a:rPr lang="sl-SI" sz="1600" kern="1200" dirty="0" smtClean="0"/>
            <a:t>Geografska razpršenost</a:t>
          </a:r>
          <a:endParaRPr lang="sl-SI" sz="1600" kern="1200" dirty="0"/>
        </a:p>
      </dsp:txBody>
      <dsp:txXfrm>
        <a:off x="6259811" y="9701"/>
        <a:ext cx="2413896" cy="1261924"/>
      </dsp:txXfrm>
    </dsp:sp>
    <dsp:sp modelId="{4591AC4B-0920-43A2-B70E-F7D0F24BAF1B}">
      <dsp:nvSpPr>
        <dsp:cNvPr id="0" name=""/>
        <dsp:cNvSpPr/>
      </dsp:nvSpPr>
      <dsp:spPr>
        <a:xfrm>
          <a:off x="0" y="-1141"/>
          <a:ext cx="3560594" cy="178725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sl-SI" sz="1600" kern="1200" dirty="0" smtClean="0"/>
            <a:t>Različne naprave</a:t>
          </a:r>
          <a:endParaRPr lang="sl-SI" sz="1600" kern="1200" dirty="0"/>
        </a:p>
        <a:p>
          <a:pPr marL="171450" lvl="1" indent="-171450" algn="l" defTabSz="711200" rtl="0">
            <a:lnSpc>
              <a:spcPct val="90000"/>
            </a:lnSpc>
            <a:spcBef>
              <a:spcPct val="0"/>
            </a:spcBef>
            <a:spcAft>
              <a:spcPct val="15000"/>
            </a:spcAft>
            <a:buChar char="••"/>
          </a:pPr>
          <a:r>
            <a:rPr lang="sl-SI" sz="1600" kern="1200" dirty="0" smtClean="0"/>
            <a:t>Različni brskalniki</a:t>
          </a:r>
          <a:endParaRPr lang="sl-SI" sz="1600" kern="1200" dirty="0"/>
        </a:p>
        <a:p>
          <a:pPr marL="171450" lvl="1" indent="-171450" algn="l" defTabSz="711200" rtl="0">
            <a:lnSpc>
              <a:spcPct val="90000"/>
            </a:lnSpc>
            <a:spcBef>
              <a:spcPct val="0"/>
            </a:spcBef>
            <a:spcAft>
              <a:spcPct val="15000"/>
            </a:spcAft>
            <a:buChar char="••"/>
          </a:pPr>
          <a:r>
            <a:rPr lang="sl-SI" sz="1600" kern="1200" dirty="0" smtClean="0"/>
            <a:t>Brez VPN</a:t>
          </a:r>
          <a:endParaRPr lang="sl-SI" sz="1600" kern="1200" dirty="0"/>
        </a:p>
      </dsp:txBody>
      <dsp:txXfrm>
        <a:off x="39260" y="38119"/>
        <a:ext cx="2413896" cy="1261924"/>
      </dsp:txXfrm>
    </dsp:sp>
    <dsp:sp modelId="{335992F3-9559-4B0A-895C-58564BFD013E}">
      <dsp:nvSpPr>
        <dsp:cNvPr id="0" name=""/>
        <dsp:cNvSpPr/>
      </dsp:nvSpPr>
      <dsp:spPr>
        <a:xfrm>
          <a:off x="2112682" y="585097"/>
          <a:ext cx="2242254" cy="2234345"/>
        </a:xfrm>
        <a:prstGeom prst="pieWedg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sl-SI" sz="2000" kern="1200" dirty="0" smtClean="0"/>
            <a:t>Dostop od kjerkoli</a:t>
          </a:r>
          <a:endParaRPr lang="sl-SI" sz="2000" kern="1200" dirty="0"/>
        </a:p>
      </dsp:txBody>
      <dsp:txXfrm>
        <a:off x="2769423" y="1239521"/>
        <a:ext cx="1585513" cy="1579921"/>
      </dsp:txXfrm>
    </dsp:sp>
    <dsp:sp modelId="{6380DCAB-273A-44C3-8261-98B04557308F}">
      <dsp:nvSpPr>
        <dsp:cNvPr id="0" name=""/>
        <dsp:cNvSpPr/>
      </dsp:nvSpPr>
      <dsp:spPr>
        <a:xfrm rot="5400000">
          <a:off x="4433158" y="580356"/>
          <a:ext cx="2234345" cy="2243825"/>
        </a:xfrm>
        <a:prstGeom prst="pieWedge">
          <a:avLst/>
        </a:prstGeom>
        <a:solidFill>
          <a:schemeClr val="accent5">
            <a:hueOff val="-1827408"/>
            <a:satOff val="-5434"/>
            <a:lumOff val="143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sl-SI" sz="2000" kern="1200" dirty="0" smtClean="0"/>
            <a:t>Varnost in zanesljivost</a:t>
          </a:r>
          <a:endParaRPr lang="sl-SI" sz="2000" kern="1200" dirty="0"/>
        </a:p>
      </dsp:txBody>
      <dsp:txXfrm rot="-5400000">
        <a:off x="4428419" y="1239520"/>
        <a:ext cx="1586624" cy="1579921"/>
      </dsp:txXfrm>
    </dsp:sp>
    <dsp:sp modelId="{8BB5C9FD-7873-4872-80BB-0F0D128E3A47}">
      <dsp:nvSpPr>
        <dsp:cNvPr id="0" name=""/>
        <dsp:cNvSpPr/>
      </dsp:nvSpPr>
      <dsp:spPr>
        <a:xfrm rot="10800000">
          <a:off x="4432263" y="2862960"/>
          <a:ext cx="2236135" cy="2234902"/>
        </a:xfrm>
        <a:prstGeom prst="pieWedge">
          <a:avLst/>
        </a:prstGeom>
        <a:solidFill>
          <a:schemeClr val="accent5">
            <a:hueOff val="-3654815"/>
            <a:satOff val="-10867"/>
            <a:lumOff val="287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sl-SI" sz="2000" kern="1200" dirty="0" smtClean="0"/>
            <a:t>Nadzor in upravljanje</a:t>
          </a:r>
          <a:endParaRPr lang="sl-SI" sz="2000" kern="1200" dirty="0"/>
        </a:p>
      </dsp:txBody>
      <dsp:txXfrm rot="10800000">
        <a:off x="4432263" y="2862960"/>
        <a:ext cx="1581186" cy="1580314"/>
      </dsp:txXfrm>
    </dsp:sp>
    <dsp:sp modelId="{49C87718-3CA0-491D-92F0-E51499290E94}">
      <dsp:nvSpPr>
        <dsp:cNvPr id="0" name=""/>
        <dsp:cNvSpPr/>
      </dsp:nvSpPr>
      <dsp:spPr>
        <a:xfrm rot="16200000">
          <a:off x="2115464" y="2894991"/>
          <a:ext cx="2236691" cy="2247598"/>
        </a:xfrm>
        <a:prstGeom prst="pieWedge">
          <a:avLst/>
        </a:prstGeom>
        <a:solidFill>
          <a:schemeClr val="accent5">
            <a:hueOff val="-5482223"/>
            <a:satOff val="-16301"/>
            <a:lumOff val="4314"/>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sl-SI" sz="2000" kern="1200" dirty="0" smtClean="0"/>
            <a:t>Poslovne prednosti</a:t>
          </a:r>
          <a:endParaRPr lang="sl-SI" sz="2000" kern="1200" dirty="0"/>
        </a:p>
      </dsp:txBody>
      <dsp:txXfrm rot="5400000">
        <a:off x="2768317" y="2900444"/>
        <a:ext cx="1589292" cy="1581579"/>
      </dsp:txXfrm>
    </dsp:sp>
    <dsp:sp modelId="{6B6965B6-2144-47EB-94B1-C55FD61323C6}">
      <dsp:nvSpPr>
        <dsp:cNvPr id="0" name=""/>
        <dsp:cNvSpPr/>
      </dsp:nvSpPr>
      <dsp:spPr>
        <a:xfrm>
          <a:off x="3938991" y="2322277"/>
          <a:ext cx="834985" cy="726074"/>
        </a:xfrm>
        <a:prstGeom prst="circularArrow">
          <a:avLst/>
        </a:prstGeom>
        <a:solidFill>
          <a:schemeClr val="accent5">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220FC2C6-EFCF-41E5-8564-A0ACEDBC12AB}">
      <dsp:nvSpPr>
        <dsp:cNvPr id="0" name=""/>
        <dsp:cNvSpPr/>
      </dsp:nvSpPr>
      <dsp:spPr>
        <a:xfrm rot="10800000">
          <a:off x="3938991" y="2601536"/>
          <a:ext cx="834985" cy="726074"/>
        </a:xfrm>
        <a:prstGeom prst="circularArrow">
          <a:avLst/>
        </a:prstGeom>
        <a:solidFill>
          <a:schemeClr val="accent5">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9D3B3-5211-4378-83AA-8965F96D1FA6}">
      <dsp:nvSpPr>
        <dsp:cNvPr id="0" name=""/>
        <dsp:cNvSpPr/>
      </dsp:nvSpPr>
      <dsp:spPr>
        <a:xfrm>
          <a:off x="0" y="15869"/>
          <a:ext cx="2808312" cy="411840"/>
        </a:xfrm>
        <a:prstGeom prst="roundRect">
          <a:avLst/>
        </a:prstGeom>
        <a:solidFill>
          <a:srgbClr val="FFC000"/>
        </a:solidFill>
        <a:ln w="25400" cap="flat" cmpd="sng" algn="ctr">
          <a:solidFill>
            <a:schemeClr val="accent2"/>
          </a:solidFill>
          <a:prstDash val="solid"/>
        </a:ln>
        <a:effectLst>
          <a:innerShdw blurRad="114300">
            <a:prstClr val="black"/>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sl-SI" sz="1600" kern="1200" dirty="0" smtClean="0">
              <a:solidFill>
                <a:schemeClr val="tx1"/>
              </a:solidFill>
            </a:rPr>
            <a:t>Kdaj P paket ne zadošča?</a:t>
          </a:r>
          <a:endParaRPr lang="sl-SI" sz="1600" kern="1200" dirty="0">
            <a:solidFill>
              <a:schemeClr val="tx1"/>
            </a:solidFill>
          </a:endParaRPr>
        </a:p>
      </dsp:txBody>
      <dsp:txXfrm>
        <a:off x="20104" y="35973"/>
        <a:ext cx="2768104" cy="371632"/>
      </dsp:txXfrm>
    </dsp:sp>
    <dsp:sp modelId="{6E69E885-DAE4-4861-A442-49AAC65A45C9}">
      <dsp:nvSpPr>
        <dsp:cNvPr id="0" name=""/>
        <dsp:cNvSpPr/>
      </dsp:nvSpPr>
      <dsp:spPr>
        <a:xfrm>
          <a:off x="0" y="427709"/>
          <a:ext cx="2808312" cy="112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164"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sl-SI" sz="1200" kern="1200" dirty="0" smtClean="0">
              <a:solidFill>
                <a:schemeClr val="tx1"/>
              </a:solidFill>
            </a:rPr>
            <a:t>Potrebna povezava z AD</a:t>
          </a:r>
          <a:endParaRPr lang="sl-SI" sz="1200" kern="1200" dirty="0">
            <a:solidFill>
              <a:schemeClr val="tx1"/>
            </a:solidFill>
          </a:endParaRPr>
        </a:p>
        <a:p>
          <a:pPr marL="114300" lvl="1" indent="-114300" algn="l" defTabSz="533400" rtl="0">
            <a:lnSpc>
              <a:spcPct val="90000"/>
            </a:lnSpc>
            <a:spcBef>
              <a:spcPct val="0"/>
            </a:spcBef>
            <a:spcAft>
              <a:spcPct val="20000"/>
            </a:spcAft>
            <a:buChar char="••"/>
          </a:pPr>
          <a:r>
            <a:rPr lang="sl-SI" sz="1200" kern="1200" dirty="0" smtClean="0">
              <a:solidFill>
                <a:schemeClr val="tx1"/>
              </a:solidFill>
            </a:rPr>
            <a:t>Izvajanje politike arhiviranja</a:t>
          </a:r>
          <a:endParaRPr lang="sl-SI" sz="1200" kern="1200" dirty="0">
            <a:solidFill>
              <a:schemeClr val="tx1"/>
            </a:solidFill>
          </a:endParaRPr>
        </a:p>
        <a:p>
          <a:pPr marL="114300" lvl="1" indent="-114300" algn="l" defTabSz="533400" rtl="0">
            <a:lnSpc>
              <a:spcPct val="90000"/>
            </a:lnSpc>
            <a:spcBef>
              <a:spcPct val="0"/>
            </a:spcBef>
            <a:spcAft>
              <a:spcPct val="20000"/>
            </a:spcAft>
            <a:buChar char="••"/>
          </a:pPr>
          <a:r>
            <a:rPr lang="sl-SI" sz="1200" kern="1200" dirty="0" smtClean="0">
              <a:solidFill>
                <a:schemeClr val="tx1"/>
              </a:solidFill>
            </a:rPr>
            <a:t>Podpora za </a:t>
          </a:r>
          <a:r>
            <a:rPr lang="sl-SI" sz="1200" kern="1200" dirty="0" err="1" smtClean="0">
              <a:solidFill>
                <a:schemeClr val="tx1"/>
              </a:solidFill>
            </a:rPr>
            <a:t>BlackBerry</a:t>
          </a:r>
          <a:r>
            <a:rPr lang="sl-SI" sz="1200" kern="1200" dirty="0" smtClean="0">
              <a:solidFill>
                <a:schemeClr val="tx1"/>
              </a:solidFill>
            </a:rPr>
            <a:t> (BES)</a:t>
          </a:r>
          <a:endParaRPr lang="sl-SI" sz="1200" kern="1200" dirty="0">
            <a:solidFill>
              <a:schemeClr val="tx1"/>
            </a:solidFill>
          </a:endParaRPr>
        </a:p>
        <a:p>
          <a:pPr marL="114300" lvl="1" indent="-114300" algn="l" defTabSz="533400" rtl="0">
            <a:lnSpc>
              <a:spcPct val="90000"/>
            </a:lnSpc>
            <a:spcBef>
              <a:spcPct val="0"/>
            </a:spcBef>
            <a:spcAft>
              <a:spcPct val="20000"/>
            </a:spcAft>
            <a:buChar char="••"/>
          </a:pPr>
          <a:r>
            <a:rPr lang="sl-SI" sz="1200" kern="1200" dirty="0" smtClean="0">
              <a:solidFill>
                <a:schemeClr val="tx1"/>
              </a:solidFill>
            </a:rPr>
            <a:t>Več kot 50 uporabnikov</a:t>
          </a:r>
          <a:endParaRPr lang="sl-SI" sz="1200" kern="1200" dirty="0">
            <a:solidFill>
              <a:schemeClr val="tx1"/>
            </a:solidFill>
          </a:endParaRPr>
        </a:p>
        <a:p>
          <a:pPr marL="114300" lvl="1" indent="-114300" algn="l" defTabSz="533400" rtl="0">
            <a:lnSpc>
              <a:spcPct val="90000"/>
            </a:lnSpc>
            <a:spcBef>
              <a:spcPct val="0"/>
            </a:spcBef>
            <a:spcAft>
              <a:spcPct val="20000"/>
            </a:spcAft>
            <a:buChar char="••"/>
          </a:pPr>
          <a:r>
            <a:rPr lang="sl-SI" sz="1200" kern="1200" dirty="0" smtClean="0">
              <a:solidFill>
                <a:schemeClr val="tx1"/>
              </a:solidFill>
            </a:rPr>
            <a:t>Telefonska podpora 24/7</a:t>
          </a:r>
          <a:endParaRPr lang="sl-SI" sz="1200" kern="1200" dirty="0">
            <a:solidFill>
              <a:schemeClr val="tx1"/>
            </a:solidFill>
          </a:endParaRPr>
        </a:p>
      </dsp:txBody>
      <dsp:txXfrm>
        <a:off x="0" y="427709"/>
        <a:ext cx="2808312" cy="1126080"/>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0BF3A4-0087-4143-9A70-0F6F324A60CA}" type="datetimeFigureOut">
              <a:rPr lang="en-US" smtClean="0"/>
              <a:t>4/16/2012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43E434-AA88-41DE-94B8-720FC1D5BA2E}" type="slidenum">
              <a:rPr lang="en-US" smtClean="0"/>
              <a:t>‹#›</a:t>
            </a:fld>
            <a:endParaRPr lang="en-US"/>
          </a:p>
        </p:txBody>
      </p:sp>
    </p:spTree>
    <p:extLst>
      <p:ext uri="{BB962C8B-B14F-4D97-AF65-F5344CB8AC3E}">
        <p14:creationId xmlns:p14="http://schemas.microsoft.com/office/powerpoint/2010/main" val="2632746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grada stranske slike 1"/>
          <p:cNvSpPr>
            <a:spLocks noGrp="1" noRot="1" noChangeAspect="1"/>
          </p:cNvSpPr>
          <p:nvPr>
            <p:ph type="sldImg"/>
          </p:nvPr>
        </p:nvSpPr>
        <p:spPr/>
      </p:sp>
      <p:sp>
        <p:nvSpPr>
          <p:cNvPr id="3" name="Ograda opomb 2"/>
          <p:cNvSpPr>
            <a:spLocks noGrp="1"/>
          </p:cNvSpPr>
          <p:nvPr>
            <p:ph type="body" idx="1"/>
          </p:nvPr>
        </p:nvSpPr>
        <p:spPr/>
        <p:txBody>
          <a:bodyPr>
            <a:normAutofit fontScale="550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200" kern="1200" smtClean="0">
                <a:solidFill>
                  <a:schemeClr val="tx1"/>
                </a:solidFill>
                <a:effectLst/>
                <a:latin typeface="Segoe UI" pitchFamily="34" charset="0"/>
                <a:ea typeface="+mn-ea"/>
                <a:cs typeface="+mn-cs"/>
              </a:rPr>
              <a:t>Microsoft® Office 365</a:t>
            </a:r>
            <a:r>
              <a:rPr lang="en-US" sz="1200" b="1" kern="1200" smtClean="0">
                <a:solidFill>
                  <a:schemeClr val="tx1"/>
                </a:solidFill>
                <a:effectLst/>
                <a:latin typeface="Segoe UI" pitchFamily="34" charset="0"/>
                <a:ea typeface="+mn-ea"/>
                <a:cs typeface="+mn-cs"/>
              </a:rPr>
              <a:t> </a:t>
            </a:r>
            <a:r>
              <a:rPr lang="en-US" sz="1200" kern="1200" smtClean="0">
                <a:solidFill>
                  <a:schemeClr val="tx1"/>
                </a:solidFill>
                <a:effectLst/>
                <a:latin typeface="Segoe UI" pitchFamily="34" charset="0"/>
                <a:ea typeface="+mn-ea"/>
                <a:cs typeface="+mn-cs"/>
              </a:rPr>
              <a:t>delivers the power of cloud productivity to businesses of all sizes, helping to save time, money and free up valued resources. Office 365 combines the familiar Office desktop suite with cloud-based versions of Microsoft’s next-generation communications and collaboration services: Exchange Online, SharePoint Online and Lync Online. Office 365 is simple to use and easy to administer – all backed by the robust security and guaranteed reliability you expect from a world-class service provider.</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1200" kern="1200" smtClean="0">
              <a:solidFill>
                <a:schemeClr val="tx1"/>
              </a:solidFill>
              <a:effectLst/>
              <a:latin typeface="Segoe UI"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1200" b="1" u="sng" kern="1200" smtClean="0">
                <a:solidFill>
                  <a:schemeClr val="tx1"/>
                </a:solidFill>
                <a:effectLst/>
                <a:latin typeface="Segoe UI" pitchFamily="34" charset="0"/>
                <a:ea typeface="+mn-ea"/>
                <a:cs typeface="+mn-cs"/>
              </a:rPr>
              <a:t>Microsoft</a:t>
            </a:r>
            <a:r>
              <a:rPr lang="en-US" sz="1200" b="1" u="sng" kern="1200" baseline="0" smtClean="0">
                <a:solidFill>
                  <a:schemeClr val="tx1"/>
                </a:solidFill>
                <a:effectLst/>
                <a:latin typeface="Segoe UI" pitchFamily="34" charset="0"/>
                <a:ea typeface="+mn-ea"/>
                <a:cs typeface="+mn-cs"/>
              </a:rPr>
              <a:t> Office 365 Includes:</a:t>
            </a:r>
            <a:endParaRPr lang="en-US" sz="1200" b="1" u="sng" kern="1200" smtClean="0">
              <a:solidFill>
                <a:schemeClr val="tx1"/>
              </a:solidFill>
              <a:effectLst/>
              <a:latin typeface="Segoe UI" pitchFamily="34" charset="0"/>
              <a:ea typeface="+mn-ea"/>
              <a:cs typeface="+mn-cs"/>
            </a:endParaRPr>
          </a:p>
          <a:p>
            <a:r>
              <a:rPr lang="en-US" sz="1200" b="1" kern="1200" smtClean="0">
                <a:solidFill>
                  <a:schemeClr val="tx1"/>
                </a:solidFill>
                <a:effectLst/>
                <a:latin typeface="Segoe UI" pitchFamily="34" charset="0"/>
                <a:ea typeface="+mn-ea"/>
                <a:cs typeface="+mn-cs"/>
              </a:rPr>
              <a:t>Microsoft® Office Professional Plus</a:t>
            </a:r>
            <a:endParaRPr lang="en-US" sz="1200" kern="1200" smtClean="0">
              <a:solidFill>
                <a:schemeClr val="tx1"/>
              </a:solidFill>
              <a:effectLst/>
              <a:latin typeface="Segoe UI" pitchFamily="34" charset="0"/>
              <a:ea typeface="+mn-ea"/>
              <a:cs typeface="+mn-cs"/>
            </a:endParaRPr>
          </a:p>
          <a:p>
            <a:r>
              <a:rPr lang="en-US" sz="1200" kern="1200" smtClean="0">
                <a:solidFill>
                  <a:schemeClr val="tx1"/>
                </a:solidFill>
                <a:effectLst/>
                <a:latin typeface="Segoe UI" pitchFamily="34" charset="0"/>
                <a:ea typeface="+mn-ea"/>
                <a:cs typeface="+mn-cs"/>
              </a:rPr>
              <a:t>The world’s leading productivity tool now seamlessly connected and delivered with cloud services – for the best productivity experience across the PC, Phone and Browser.</a:t>
            </a:r>
          </a:p>
          <a:p>
            <a:r>
              <a:rPr lang="en-US" b="1" smtClean="0">
                <a:effectLst/>
              </a:rPr>
              <a:t>Exchange Online</a:t>
            </a:r>
            <a:endParaRPr lang="en-US" smtClean="0">
              <a:effectLst/>
            </a:endParaRPr>
          </a:p>
          <a:p>
            <a:r>
              <a:rPr lang="en-US" sz="1200" kern="1200" smtClean="0">
                <a:solidFill>
                  <a:schemeClr val="tx1"/>
                </a:solidFill>
                <a:effectLst/>
                <a:latin typeface="Segoe UI" pitchFamily="34" charset="0"/>
                <a:ea typeface="+mn-ea"/>
                <a:cs typeface="+mn-cs"/>
              </a:rPr>
              <a:t>Cloud-based email, calendar and contacts with always-up-to-date protection from viruses and spam.</a:t>
            </a:r>
          </a:p>
          <a:p>
            <a:r>
              <a:rPr lang="en-US" b="1" smtClean="0">
                <a:effectLst/>
              </a:rPr>
              <a:t>SharePoint Online</a:t>
            </a:r>
            <a:endParaRPr lang="en-US" smtClean="0">
              <a:effectLst/>
            </a:endParaRPr>
          </a:p>
          <a:p>
            <a:r>
              <a:rPr lang="en-US" smtClean="0">
                <a:effectLst/>
              </a:rPr>
              <a:t>Cloud-based service for creating sites to connect colleagues, partners and customers.</a:t>
            </a:r>
          </a:p>
          <a:p>
            <a:r>
              <a:rPr lang="en-US" b="1" smtClean="0">
                <a:effectLst/>
              </a:rPr>
              <a:t>Lync Online</a:t>
            </a:r>
            <a:endParaRPr lang="en-US" smtClean="0">
              <a:effectLst/>
            </a:endParaRPr>
          </a:p>
          <a:p>
            <a:r>
              <a:rPr lang="en-US" sz="1200" kern="1200" smtClean="0">
                <a:solidFill>
                  <a:schemeClr val="tx1"/>
                </a:solidFill>
                <a:effectLst/>
                <a:latin typeface="Segoe UI" pitchFamily="34" charset="0"/>
                <a:ea typeface="+mn-ea"/>
                <a:cs typeface="+mn-cs"/>
              </a:rPr>
              <a:t>Cloud-based instant messaging, presence, and online meeting experiences with PC-audio, video conferencing and screen sharing. </a:t>
            </a:r>
          </a:p>
          <a:p>
            <a:endParaRPr lang="en-US" sz="1200" kern="1200" smtClean="0">
              <a:solidFill>
                <a:schemeClr val="tx1"/>
              </a:solidFill>
              <a:effectLst/>
              <a:latin typeface="Segoe UI"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1200" b="1" kern="1200" smtClean="0">
                <a:solidFill>
                  <a:schemeClr val="tx1"/>
                </a:solidFill>
                <a:effectLst/>
                <a:latin typeface="Segoe UI" pitchFamily="34" charset="0"/>
                <a:ea typeface="+mn-ea"/>
                <a:cs typeface="+mn-cs"/>
              </a:rPr>
              <a:t>Key Microsoft Office 365 Benefits:</a:t>
            </a:r>
          </a:p>
          <a:p>
            <a:pPr marL="171450" lvl="0" indent="-171450">
              <a:buFont typeface="Arial" pitchFamily="34" charset="0"/>
              <a:buChar char="•"/>
            </a:pPr>
            <a:r>
              <a:rPr lang="en-US" sz="1200" kern="1200" smtClean="0">
                <a:solidFill>
                  <a:schemeClr val="tx1"/>
                </a:solidFill>
                <a:effectLst/>
                <a:latin typeface="Segoe UI" pitchFamily="34" charset="0"/>
                <a:ea typeface="+mn-ea"/>
                <a:cs typeface="+mn-cs"/>
              </a:rPr>
              <a:t>Anywhere-access to email, documents, contacts, and calendars on nearly any device </a:t>
            </a:r>
          </a:p>
          <a:p>
            <a:pPr marL="171450" lvl="0" indent="-171450">
              <a:buFont typeface="Arial" pitchFamily="34" charset="0"/>
              <a:buChar char="•"/>
            </a:pPr>
            <a:r>
              <a:rPr lang="en-US" sz="1200" kern="1200" smtClean="0">
                <a:solidFill>
                  <a:schemeClr val="tx1"/>
                </a:solidFill>
                <a:effectLst/>
                <a:latin typeface="Segoe UI" pitchFamily="34" charset="0"/>
                <a:ea typeface="+mn-ea"/>
                <a:cs typeface="+mn-cs"/>
              </a:rPr>
              <a:t>Work seamlessly with Microsoft Office and the other programs your users already count on everyday</a:t>
            </a:r>
          </a:p>
          <a:p>
            <a:pPr marL="171450" lvl="0" indent="-171450">
              <a:buFont typeface="Arial" pitchFamily="34" charset="0"/>
              <a:buChar char="•"/>
            </a:pPr>
            <a:r>
              <a:rPr lang="en-US" sz="1200" kern="1200" smtClean="0">
                <a:solidFill>
                  <a:schemeClr val="tx1"/>
                </a:solidFill>
                <a:effectLst/>
                <a:latin typeface="Segoe UI" pitchFamily="34" charset="0"/>
                <a:ea typeface="+mn-ea"/>
                <a:cs typeface="+mn-cs"/>
              </a:rPr>
              <a:t>Business-class features including IT-level phone support,  guaranteed 99.9% uptime, geo-redundancy, and disaster recovery</a:t>
            </a:r>
          </a:p>
          <a:p>
            <a:pPr marL="171450" lvl="0" indent="-171450">
              <a:buFont typeface="Arial" pitchFamily="34" charset="0"/>
              <a:buChar char="•"/>
            </a:pPr>
            <a:r>
              <a:rPr lang="en-US" sz="1200" kern="1200" smtClean="0">
                <a:solidFill>
                  <a:schemeClr val="tx1"/>
                </a:solidFill>
                <a:effectLst/>
                <a:latin typeface="Segoe UI" pitchFamily="34" charset="0"/>
                <a:ea typeface="+mn-ea"/>
                <a:cs typeface="+mn-cs"/>
              </a:rPr>
              <a:t>Pay-as-you-go pricing options which give you predictability and flexibility for all or part of your organization</a:t>
            </a:r>
          </a:p>
          <a:p>
            <a:pPr marL="171450" lvl="0" indent="-171450">
              <a:buFont typeface="Arial" pitchFamily="34" charset="0"/>
              <a:buChar char="•"/>
            </a:pPr>
            <a:r>
              <a:rPr lang="en-US" sz="1200" kern="1200" smtClean="0">
                <a:solidFill>
                  <a:schemeClr val="tx1"/>
                </a:solidFill>
                <a:effectLst/>
                <a:latin typeface="Segoe UI" pitchFamily="34" charset="0"/>
                <a:ea typeface="+mn-ea"/>
                <a:cs typeface="+mn-cs"/>
              </a:rPr>
              <a:t>Latest version of Business Productivity Online Suite (BPOS), which has millions of business users today </a:t>
            </a:r>
          </a:p>
          <a:p>
            <a:pPr marL="171450" lvl="0" indent="-171450">
              <a:buFont typeface="Arial" pitchFamily="34" charset="0"/>
              <a:buChar char="•"/>
            </a:pPr>
            <a:endParaRPr lang="en-US" sz="1200" kern="120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smtClean="0">
              <a:solidFill>
                <a:schemeClr val="tx1"/>
              </a:solidFill>
              <a:effectLst/>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200" b="1" kern="1200" smtClean="0">
                <a:solidFill>
                  <a:schemeClr val="tx1"/>
                </a:solidFill>
                <a:effectLst/>
                <a:latin typeface="Segoe UI" pitchFamily="34" charset="0"/>
                <a:ea typeface="+mn-ea"/>
                <a:cs typeface="+mn-cs"/>
              </a:rPr>
              <a:t>Microsoft® Office 365 for small businesses</a:t>
            </a:r>
            <a:r>
              <a:rPr lang="en-US" sz="1200" kern="1200" smtClean="0">
                <a:solidFill>
                  <a:schemeClr val="tx1"/>
                </a:solidFill>
                <a:effectLst/>
                <a:latin typeface="Segoe UI" pitchFamily="34" charset="0"/>
                <a:ea typeface="+mn-ea"/>
                <a:cs typeface="+mn-cs"/>
              </a:rPr>
              <a:t> offers an easy-to-use set of web-enabled tools for small businesses, independent consultants and professionals looking for business-class productivity services.  Working with the tools people know and use today, Office 365 provides anywhere access to email, important documents, contacts, and calendars on nearly any device.  It’s free for the first 30 days and then just $6 per user per month. </a:t>
            </a:r>
          </a:p>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kern="1200" smtClean="0">
              <a:solidFill>
                <a:schemeClr val="tx1"/>
              </a:solidFill>
              <a:effectLst/>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200" b="1" kern="1200" smtClean="0">
                <a:solidFill>
                  <a:schemeClr val="tx1"/>
                </a:solidFill>
                <a:effectLst/>
                <a:latin typeface="Segoe UI" pitchFamily="34" charset="0"/>
                <a:ea typeface="+mn-ea"/>
                <a:cs typeface="+mn-cs"/>
              </a:rPr>
              <a:t>Microsoft® Office 365 for enterprises</a:t>
            </a:r>
            <a:r>
              <a:rPr lang="en-US" sz="1200" kern="1200" smtClean="0">
                <a:solidFill>
                  <a:schemeClr val="tx1"/>
                </a:solidFill>
                <a:effectLst/>
                <a:latin typeface="Segoe UI" pitchFamily="34" charset="0"/>
                <a:ea typeface="+mn-ea"/>
                <a:cs typeface="+mn-cs"/>
              </a:rPr>
              <a:t> brings together cloud versions of our trusted communications and collaboration software with our familiar Office Professional Plus desktop suite. It is designed to help meet your IT needs for robust security, 24/7 reliability, and user productivity.</a:t>
            </a:r>
          </a:p>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kern="1200" smtClean="0">
              <a:solidFill>
                <a:schemeClr val="tx1"/>
              </a:solidFill>
              <a:effectLst/>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200" kern="1200" smtClean="0">
                <a:solidFill>
                  <a:schemeClr val="tx1"/>
                </a:solidFill>
                <a:effectLst/>
                <a:latin typeface="Segoe UI" pitchFamily="34" charset="0"/>
                <a:ea typeface="+mn-ea"/>
                <a:cs typeface="+mn-cs"/>
              </a:rPr>
              <a:t>We have a variety of plans to meet the needs of businesses of all sizes and varying IT needs. Priced from $2 - $28 per month per user, each plan has the same 99.9% uptime guarantee and includes the security and support you expect from Microsoft. Office 365 offers great flexibility by allowing businesses to provide users access to only the services they need and pay-as-you-go pricing options. </a:t>
            </a:r>
          </a:p>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kern="1200" smtClean="0">
              <a:solidFill>
                <a:schemeClr val="tx1"/>
              </a:solidFill>
              <a:effectLst/>
              <a:latin typeface="Segoe UI" pitchFamily="34" charset="0"/>
              <a:ea typeface="+mn-ea"/>
              <a:cs typeface="+mn-cs"/>
            </a:endParaRPr>
          </a:p>
          <a:p>
            <a:r>
              <a:rPr lang="en-US" sz="1200" b="1" kern="1200" smtClean="0">
                <a:solidFill>
                  <a:schemeClr val="tx1"/>
                </a:solidFill>
                <a:effectLst/>
                <a:latin typeface="Segoe UI" pitchFamily="34" charset="0"/>
                <a:ea typeface="+mn-ea"/>
                <a:cs typeface="+mn-cs"/>
              </a:rPr>
              <a:t>Microsoft® Office 365 for education</a:t>
            </a:r>
            <a:r>
              <a:rPr lang="en-US" sz="1200" kern="1200" smtClean="0">
                <a:solidFill>
                  <a:schemeClr val="tx1"/>
                </a:solidFill>
                <a:effectLst/>
                <a:latin typeface="Segoe UI" pitchFamily="34" charset="0"/>
                <a:ea typeface="+mn-ea"/>
                <a:cs typeface="+mn-cs"/>
              </a:rPr>
              <a:t> provides your institution with the same great communication and collaboration experiences used in enterprises around the world while saving time and money.  Microsoft Office 365 for education delivers all of this and more while training students on familiar software which employers depend upon.</a:t>
            </a:r>
          </a:p>
          <a:p>
            <a:endParaRPr lang="sl-SI"/>
          </a:p>
        </p:txBody>
      </p:sp>
      <p:sp>
        <p:nvSpPr>
          <p:cNvPr id="4" name="Ograda številke diapozitiva 3"/>
          <p:cNvSpPr>
            <a:spLocks noGrp="1"/>
          </p:cNvSpPr>
          <p:nvPr>
            <p:ph type="sldNum" sz="quarter" idx="10"/>
          </p:nvPr>
        </p:nvSpPr>
        <p:spPr/>
        <p:txBody>
          <a:bodyPr/>
          <a:lstStyle/>
          <a:p>
            <a:pPr>
              <a:defRPr/>
            </a:pPr>
            <a:fld id="{A5DB891A-3834-4D83-8037-1C204EAE76DD}" type="slidenum">
              <a:rPr lang="sl-SI" smtClean="0"/>
              <a:pPr>
                <a:defRPr/>
              </a:pPr>
              <a:t>2</a:t>
            </a:fld>
            <a:endParaRPr lang="sl-SI"/>
          </a:p>
        </p:txBody>
      </p:sp>
    </p:spTree>
    <p:extLst>
      <p:ext uri="{BB962C8B-B14F-4D97-AF65-F5344CB8AC3E}">
        <p14:creationId xmlns:p14="http://schemas.microsoft.com/office/powerpoint/2010/main" val="288166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services have been improved across the board with new services,</a:t>
            </a:r>
            <a:r>
              <a:rPr lang="en-US" baseline="0" dirty="0" smtClean="0"/>
              <a:t> features, capabilities, and user experience</a:t>
            </a:r>
            <a:r>
              <a:rPr lang="en-US" dirty="0" smtClean="0"/>
              <a:t>.  For specific detailed information about each major</a:t>
            </a:r>
            <a:r>
              <a:rPr lang="en-US" baseline="0" dirty="0" smtClean="0"/>
              <a:t> service, please see the specific service and technical information documentation and presentations.</a:t>
            </a:r>
          </a:p>
          <a:p>
            <a:endParaRPr lang="en-US" baseline="0" dirty="0" smtClean="0"/>
          </a:p>
          <a:p>
            <a:r>
              <a:rPr lang="en-US" baseline="0" dirty="0" smtClean="0"/>
              <a:t>Office Professional Plus is the latest 2010 version of the applications and will  always be up to date, along with Office Web Apps, companion  applications to Office client apps.</a:t>
            </a:r>
          </a:p>
          <a:p>
            <a:r>
              <a:rPr lang="en-US" baseline="0" dirty="0" smtClean="0"/>
              <a:t>Exchange Online, SharePoint Online, and </a:t>
            </a:r>
            <a:r>
              <a:rPr lang="en-US" baseline="0" dirty="0" err="1" smtClean="0"/>
              <a:t>Lync</a:t>
            </a:r>
            <a:r>
              <a:rPr lang="en-US" baseline="0" dirty="0" smtClean="0"/>
              <a:t> Online are all based on the 2010 server technologies.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672552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Much like our BPOS offers today with deskless worker,  we’ll have a Kiosk worker offer as part of the K Family.  This set of family plans is designed for the user that doesn’t have messaging and collaboration today so it’s a low cost way of expanding your footprint in an account and giving customers a common platform for communicating to their workers.</a:t>
            </a:r>
          </a:p>
          <a:p>
            <a:endParaRPr lang="en-US" baseline="0" dirty="0" smtClean="0"/>
          </a:p>
          <a:p>
            <a:r>
              <a:rPr lang="en-US" baseline="0" dirty="0" smtClean="0"/>
              <a:t>There are a couple of key changes in this line up from our current deskless offer.  The first and foremost is that we are moving from Outlook Web Access Lite to full OWA.  In addition, we’ll add POP support for Exchange so this allows customers to access their mail via a client or device.</a:t>
            </a:r>
          </a:p>
          <a:p>
            <a:endParaRPr lang="en-US" baseline="0" dirty="0" smtClean="0"/>
          </a:p>
          <a:p>
            <a:r>
              <a:rPr lang="en-US" baseline="0" dirty="0" smtClean="0"/>
              <a:t>As we shift to the right-hand side, it’s important to talk about the enterprise IW as well.  This really is the high volume family plan.  The Plan E family.  Designed for your enterprise workers.  It includes a larger mailbox at 25 gb, full client connectivity with MAPI, it’s mobility with Active sync, Lync for real-time communication (both instant messaging and conferencing), as well as enterprise features for exchange and Sharepoint.  And of course Office Professional Plus.  All of these capabilities are part of the Enterprise family.  So let’s spend a few minutes diving into the Plan E Family…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92707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More detail on plans and what they consist of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938387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139952"/>
            <a:ext cx="5486400" cy="4114800"/>
          </a:xfrm>
        </p:spPr>
        <p:txBody>
          <a:bodyPr/>
          <a:lstStyle/>
          <a:p>
            <a:endParaRPr lang="de-DE" dirty="0"/>
          </a:p>
        </p:txBody>
      </p:sp>
      <p:sp>
        <p:nvSpPr>
          <p:cNvPr id="4" name="Slide Number Placeholder 3"/>
          <p:cNvSpPr>
            <a:spLocks noGrp="1"/>
          </p:cNvSpPr>
          <p:nvPr>
            <p:ph type="sldNum" sz="quarter" idx="10"/>
          </p:nvPr>
        </p:nvSpPr>
        <p:spPr/>
        <p:txBody>
          <a:bodyPr/>
          <a:lstStyle/>
          <a:p>
            <a:fld id="{AA3C1702-A042-43B0-B36D-2E9E65468753}" type="slidenum">
              <a:rPr lang="en-US" smtClean="0"/>
              <a:t>11</a:t>
            </a:fld>
            <a:endParaRPr lang="en-US"/>
          </a:p>
        </p:txBody>
      </p:sp>
    </p:spTree>
    <p:extLst>
      <p:ext uri="{BB962C8B-B14F-4D97-AF65-F5344CB8AC3E}">
        <p14:creationId xmlns:p14="http://schemas.microsoft.com/office/powerpoint/2010/main" val="2761954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6388" y="238125"/>
            <a:ext cx="2451100" cy="1838325"/>
          </a:xfrm>
        </p:spPr>
      </p:sp>
      <p:sp>
        <p:nvSpPr>
          <p:cNvPr id="3" name="Notes Placeholder 2"/>
          <p:cNvSpPr>
            <a:spLocks noGrp="1"/>
          </p:cNvSpPr>
          <p:nvPr>
            <p:ph type="body" idx="1"/>
          </p:nvPr>
        </p:nvSpPr>
        <p:spPr/>
        <p:txBody>
          <a:bodyPr/>
          <a:lstStyle/>
          <a:p>
            <a:r>
              <a:rPr lang="nb-NO" dirty="0" smtClean="0"/>
              <a:t>Thank you for your additions in FY11.  This is additive and</a:t>
            </a:r>
            <a:r>
              <a:rPr lang="nb-NO" baseline="0" dirty="0" smtClean="0"/>
              <a:t> includes some of our big brands now on BPOS.  </a:t>
            </a:r>
            <a:endParaRPr lang="nb-NO"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7378208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7.xml"/><Relationship Id="rId7"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4.png"/><Relationship Id="rId5" Type="http://schemas.openxmlformats.org/officeDocument/2006/relationships/tags" Target="../tags/tag9.xml"/><Relationship Id="rId10" Type="http://schemas.openxmlformats.org/officeDocument/2006/relationships/image" Target="../media/image1.emf"/><Relationship Id="rId4" Type="http://schemas.openxmlformats.org/officeDocument/2006/relationships/tags" Target="../tags/tag8.xml"/><Relationship Id="rId9"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3.xml"/><Relationship Id="rId7" Type="http://schemas.openxmlformats.org/officeDocument/2006/relationships/slideMaster" Target="../slideMasters/slideMaster1.xml"/><Relationship Id="rId12" Type="http://schemas.openxmlformats.org/officeDocument/2006/relationships/image" Target="../media/image12.png"/><Relationship Id="rId2" Type="http://schemas.openxmlformats.org/officeDocument/2006/relationships/tags" Target="../tags/tag42.xml"/><Relationship Id="rId1" Type="http://schemas.openxmlformats.org/officeDocument/2006/relationships/vmlDrawing" Target="../drawings/vmlDrawing11.vml"/><Relationship Id="rId6" Type="http://schemas.openxmlformats.org/officeDocument/2006/relationships/tags" Target="../tags/tag46.xml"/><Relationship Id="rId11" Type="http://schemas.openxmlformats.org/officeDocument/2006/relationships/image" Target="../media/image11.png"/><Relationship Id="rId5" Type="http://schemas.openxmlformats.org/officeDocument/2006/relationships/tags" Target="../tags/tag45.xml"/><Relationship Id="rId10" Type="http://schemas.openxmlformats.org/officeDocument/2006/relationships/image" Target="../media/image1.emf"/><Relationship Id="rId4" Type="http://schemas.openxmlformats.org/officeDocument/2006/relationships/tags" Target="../tags/tag44.xml"/><Relationship Id="rId9"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12.xml"/><Relationship Id="rId7"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tags" Target="../tags/tag15.xml"/><Relationship Id="rId11" Type="http://schemas.openxmlformats.org/officeDocument/2006/relationships/image" Target="../media/image6.png"/><Relationship Id="rId5" Type="http://schemas.openxmlformats.org/officeDocument/2006/relationships/tags" Target="../tags/tag14.xml"/><Relationship Id="rId10" Type="http://schemas.openxmlformats.org/officeDocument/2006/relationships/image" Target="../media/image1.emf"/><Relationship Id="rId4" Type="http://schemas.openxmlformats.org/officeDocument/2006/relationships/tags" Target="../tags/tag13.xml"/><Relationship Id="rId9"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7.xml"/><Relationship Id="rId7" Type="http://schemas.openxmlformats.org/officeDocument/2006/relationships/oleObject" Target="../embeddings/oleObject4.bin"/><Relationship Id="rId2" Type="http://schemas.openxmlformats.org/officeDocument/2006/relationships/tags" Target="../tags/tag16.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5.bin"/><Relationship Id="rId2" Type="http://schemas.openxmlformats.org/officeDocument/2006/relationships/tags" Target="../tags/tag20.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3.xml"/><Relationship Id="rId7" Type="http://schemas.openxmlformats.org/officeDocument/2006/relationships/slideMaster" Target="../slideMasters/slideMaster3.xml"/><Relationship Id="rId2" Type="http://schemas.openxmlformats.org/officeDocument/2006/relationships/tags" Target="../tags/tag52.xml"/><Relationship Id="rId1" Type="http://schemas.openxmlformats.org/officeDocument/2006/relationships/vmlDrawing" Target="../drawings/vmlDrawing13.vml"/><Relationship Id="rId6" Type="http://schemas.openxmlformats.org/officeDocument/2006/relationships/tags" Target="../tags/tag56.xml"/><Relationship Id="rId11" Type="http://schemas.openxmlformats.org/officeDocument/2006/relationships/image" Target="../media/image4.png"/><Relationship Id="rId5" Type="http://schemas.openxmlformats.org/officeDocument/2006/relationships/tags" Target="../tags/tag55.xml"/><Relationship Id="rId10" Type="http://schemas.openxmlformats.org/officeDocument/2006/relationships/image" Target="../media/image1.emf"/><Relationship Id="rId4" Type="http://schemas.openxmlformats.org/officeDocument/2006/relationships/tags" Target="../tags/tag54.xml"/><Relationship Id="rId9" Type="http://schemas.openxmlformats.org/officeDocument/2006/relationships/oleObject" Target="../embeddings/oleObject13.bin"/></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58.xml"/><Relationship Id="rId7" Type="http://schemas.openxmlformats.org/officeDocument/2006/relationships/slideMaster" Target="../slideMasters/slideMaster3.xml"/><Relationship Id="rId2" Type="http://schemas.openxmlformats.org/officeDocument/2006/relationships/tags" Target="../tags/tag57.xml"/><Relationship Id="rId1" Type="http://schemas.openxmlformats.org/officeDocument/2006/relationships/vmlDrawing" Target="../drawings/vmlDrawing14.vml"/><Relationship Id="rId6" Type="http://schemas.openxmlformats.org/officeDocument/2006/relationships/tags" Target="../tags/tag61.xml"/><Relationship Id="rId11" Type="http://schemas.openxmlformats.org/officeDocument/2006/relationships/image" Target="../media/image6.png"/><Relationship Id="rId5" Type="http://schemas.openxmlformats.org/officeDocument/2006/relationships/tags" Target="../tags/tag60.xml"/><Relationship Id="rId10" Type="http://schemas.openxmlformats.org/officeDocument/2006/relationships/image" Target="../media/image1.emf"/><Relationship Id="rId4" Type="http://schemas.openxmlformats.org/officeDocument/2006/relationships/tags" Target="../tags/tag59.xml"/><Relationship Id="rId9" Type="http://schemas.openxmlformats.org/officeDocument/2006/relationships/oleObject" Target="../embeddings/oleObject14.bin"/></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3.xml"/><Relationship Id="rId7" Type="http://schemas.openxmlformats.org/officeDocument/2006/relationships/oleObject" Target="../embeddings/oleObject15.bin"/><Relationship Id="rId2" Type="http://schemas.openxmlformats.org/officeDocument/2006/relationships/tags" Target="../tags/tag62.xml"/><Relationship Id="rId1" Type="http://schemas.openxmlformats.org/officeDocument/2006/relationships/vmlDrawing" Target="../drawings/vmlDrawing15.vml"/><Relationship Id="rId6" Type="http://schemas.openxmlformats.org/officeDocument/2006/relationships/slideMaster" Target="../slideMasters/slideMaster3.xml"/><Relationship Id="rId5" Type="http://schemas.openxmlformats.org/officeDocument/2006/relationships/tags" Target="../tags/tag65.xml"/><Relationship Id="rId4" Type="http://schemas.openxmlformats.org/officeDocument/2006/relationships/tags" Target="../tags/tag64.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7.xml"/><Relationship Id="rId7" Type="http://schemas.openxmlformats.org/officeDocument/2006/relationships/oleObject" Target="../embeddings/oleObject16.bin"/><Relationship Id="rId2" Type="http://schemas.openxmlformats.org/officeDocument/2006/relationships/tags" Target="../tags/tag66.xml"/><Relationship Id="rId1" Type="http://schemas.openxmlformats.org/officeDocument/2006/relationships/vmlDrawing" Target="../drawings/vmlDrawing16.vml"/><Relationship Id="rId6" Type="http://schemas.openxmlformats.org/officeDocument/2006/relationships/slideMaster" Target="../slideMasters/slideMaster3.xml"/><Relationship Id="rId5" Type="http://schemas.openxmlformats.org/officeDocument/2006/relationships/tags" Target="../tags/tag69.xml"/><Relationship Id="rId4" Type="http://schemas.openxmlformats.org/officeDocument/2006/relationships/tags" Target="../tags/tag68.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76.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vmlDrawing" Target="../drawings/vmlDrawing17.vml"/><Relationship Id="rId6" Type="http://schemas.openxmlformats.org/officeDocument/2006/relationships/tags" Target="../tags/tag74.xml"/><Relationship Id="rId11" Type="http://schemas.openxmlformats.org/officeDocument/2006/relationships/image" Target="../media/image1.emf"/><Relationship Id="rId5" Type="http://schemas.openxmlformats.org/officeDocument/2006/relationships/tags" Target="../tags/tag73.xml"/><Relationship Id="rId10" Type="http://schemas.openxmlformats.org/officeDocument/2006/relationships/oleObject" Target="../embeddings/oleObject17.bin"/><Relationship Id="rId4" Type="http://schemas.openxmlformats.org/officeDocument/2006/relationships/tags" Target="../tags/tag72.xml"/><Relationship Id="rId9"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emf"/><Relationship Id="rId2" Type="http://schemas.openxmlformats.org/officeDocument/2006/relationships/tags" Target="../tags/tag77.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slideMaster" Target="../slideMasters/slideMaster3.xml"/><Relationship Id="rId4" Type="http://schemas.openxmlformats.org/officeDocument/2006/relationships/tags" Target="../tags/tag79.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vmlDrawing" Target="../drawings/vmlDrawing6.vml"/><Relationship Id="rId6" Type="http://schemas.openxmlformats.org/officeDocument/2006/relationships/tags" Target="../tags/tag28.xml"/><Relationship Id="rId11" Type="http://schemas.openxmlformats.org/officeDocument/2006/relationships/image" Target="../media/image1.emf"/><Relationship Id="rId5" Type="http://schemas.openxmlformats.org/officeDocument/2006/relationships/tags" Target="../tags/tag27.xml"/><Relationship Id="rId10" Type="http://schemas.openxmlformats.org/officeDocument/2006/relationships/oleObject" Target="../embeddings/oleObject6.bin"/><Relationship Id="rId4" Type="http://schemas.openxmlformats.org/officeDocument/2006/relationships/tags" Target="../tags/tag26.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1.xml"/><Relationship Id="rId7" Type="http://schemas.openxmlformats.org/officeDocument/2006/relationships/image" Target="../media/image1.emf"/><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3.xml"/><Relationship Id="rId4" Type="http://schemas.openxmlformats.org/officeDocument/2006/relationships/tags" Target="../tags/tag82.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7.png"/><Relationship Id="rId2" Type="http://schemas.openxmlformats.org/officeDocument/2006/relationships/tags" Target="../tags/tag83.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6.xml"/><Relationship Id="rId7" Type="http://schemas.openxmlformats.org/officeDocument/2006/relationships/oleObject" Target="../embeddings/oleObject21.bin"/><Relationship Id="rId2" Type="http://schemas.openxmlformats.org/officeDocument/2006/relationships/tags" Target="../tags/tag85.xml"/><Relationship Id="rId1" Type="http://schemas.openxmlformats.org/officeDocument/2006/relationships/vmlDrawing" Target="../drawings/vmlDrawing21.vml"/><Relationship Id="rId6" Type="http://schemas.openxmlformats.org/officeDocument/2006/relationships/image" Target="../media/image8.jpeg"/><Relationship Id="rId5" Type="http://schemas.openxmlformats.org/officeDocument/2006/relationships/slideMaster" Target="../slideMasters/slideMaster3.xml"/><Relationship Id="rId4" Type="http://schemas.openxmlformats.org/officeDocument/2006/relationships/tags" Target="../tags/tag87.xml"/><Relationship Id="rId9"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89.xml"/><Relationship Id="rId7" Type="http://schemas.openxmlformats.org/officeDocument/2006/relationships/slideMaster" Target="../slideMasters/slideMaster3.xml"/><Relationship Id="rId12" Type="http://schemas.openxmlformats.org/officeDocument/2006/relationships/image" Target="../media/image12.png"/><Relationship Id="rId2" Type="http://schemas.openxmlformats.org/officeDocument/2006/relationships/tags" Target="../tags/tag88.xml"/><Relationship Id="rId1" Type="http://schemas.openxmlformats.org/officeDocument/2006/relationships/vmlDrawing" Target="../drawings/vmlDrawing22.vml"/><Relationship Id="rId6" Type="http://schemas.openxmlformats.org/officeDocument/2006/relationships/tags" Target="../tags/tag92.xml"/><Relationship Id="rId11" Type="http://schemas.openxmlformats.org/officeDocument/2006/relationships/image" Target="../media/image11.png"/><Relationship Id="rId5" Type="http://schemas.openxmlformats.org/officeDocument/2006/relationships/tags" Target="../tags/tag91.xml"/><Relationship Id="rId10" Type="http://schemas.openxmlformats.org/officeDocument/2006/relationships/image" Target="../media/image1.emf"/><Relationship Id="rId4" Type="http://schemas.openxmlformats.org/officeDocument/2006/relationships/tags" Target="../tags/tag90.xml"/><Relationship Id="rId9" Type="http://schemas.openxmlformats.org/officeDocument/2006/relationships/oleObject" Target="../embeddings/oleObject22.bin"/></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1.emf"/><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5.xml"/><Relationship Id="rId7" Type="http://schemas.openxmlformats.org/officeDocument/2006/relationships/image" Target="../media/image1.emf"/><Relationship Id="rId2" Type="http://schemas.openxmlformats.org/officeDocument/2006/relationships/tags" Target="../tags/tag34.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slideMaster" Target="../slideMasters/slideMaster1.xml"/><Relationship Id="rId4" Type="http://schemas.openxmlformats.org/officeDocument/2006/relationships/tags" Target="../tags/tag36.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7.png"/><Relationship Id="rId2" Type="http://schemas.openxmlformats.org/officeDocument/2006/relationships/tags" Target="../tags/tag37.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0.xml"/><Relationship Id="rId7" Type="http://schemas.openxmlformats.org/officeDocument/2006/relationships/oleObject" Target="../embeddings/oleObject10.bin"/><Relationship Id="rId2" Type="http://schemas.openxmlformats.org/officeDocument/2006/relationships/tags" Target="../tags/tag39.xml"/><Relationship Id="rId1" Type="http://schemas.openxmlformats.org/officeDocument/2006/relationships/vmlDrawing" Target="../drawings/vmlDrawing10.vml"/><Relationship Id="rId6" Type="http://schemas.openxmlformats.org/officeDocument/2006/relationships/image" Target="../media/image8.jpeg"/><Relationship Id="rId5" Type="http://schemas.openxmlformats.org/officeDocument/2006/relationships/slideMaster" Target="../slideMasters/slideMaster1.xml"/><Relationship Id="rId4" Type="http://schemas.openxmlformats.org/officeDocument/2006/relationships/tags" Target="../tags/tag41.xml"/><Relationship Id="rId9"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3">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441280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38"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p:custDataLst>
              <p:tags r:id="rId3"/>
            </p:custDataLst>
          </p:nvPr>
        </p:nvSpPr>
        <p:spPr>
          <a:xfrm>
            <a:off x="3098231" y="1954476"/>
            <a:ext cx="5769473" cy="968834"/>
          </a:xfrm>
        </p:spPr>
        <p:txBody>
          <a:bodyPr anchor="b">
            <a:noAutofit/>
          </a:bodyPr>
          <a:lstStyle>
            <a:lvl1pPr>
              <a:lnSpc>
                <a:spcPct val="90000"/>
              </a:lnSpc>
              <a:defRPr sz="3600" baseline="0"/>
            </a:lvl1pPr>
          </a:lstStyle>
          <a:p>
            <a:r>
              <a:rPr lang="en-US" smtClean="0"/>
              <a:t>Click to edit Master title style</a:t>
            </a:r>
            <a:endParaRPr lang="en-US" dirty="0"/>
          </a:p>
        </p:txBody>
      </p:sp>
      <p:sp>
        <p:nvSpPr>
          <p:cNvPr id="3" name="Subtitle 2"/>
          <p:cNvSpPr>
            <a:spLocks noGrp="1"/>
          </p:cNvSpPr>
          <p:nvPr>
            <p:ph type="subTitle" idx="1"/>
            <p:custDataLst>
              <p:tags r:id="rId4"/>
            </p:custDataLst>
          </p:nvPr>
        </p:nvSpPr>
        <p:spPr>
          <a:xfrm>
            <a:off x="3098043" y="2978728"/>
            <a:ext cx="5769661" cy="463255"/>
          </a:xfrm>
        </p:spPr>
        <p:txBody>
          <a:bodyPr anchor="ctr">
            <a:noAutofit/>
          </a:bodyPr>
          <a:lstStyle>
            <a:lvl1pPr marL="0" indent="0" algn="l">
              <a:lnSpc>
                <a:spcPct val="90000"/>
              </a:lnSpc>
              <a:spcBef>
                <a:spcPts val="0"/>
              </a:spcBef>
              <a:buNone/>
              <a:defRPr sz="2000">
                <a:solidFill>
                  <a:schemeClr val="tx2">
                    <a:alpha val="99000"/>
                  </a:schemeClr>
                </a:solidFill>
              </a:defRPr>
            </a:lvl1pPr>
            <a:lvl2pPr marL="457159" indent="0" algn="ctr">
              <a:buNone/>
              <a:defRPr>
                <a:solidFill>
                  <a:schemeClr val="tx1">
                    <a:tint val="75000"/>
                  </a:schemeClr>
                </a:solidFill>
              </a:defRPr>
            </a:lvl2pPr>
            <a:lvl3pPr marL="914318" indent="0" algn="ctr">
              <a:buNone/>
              <a:defRPr>
                <a:solidFill>
                  <a:schemeClr val="tx1">
                    <a:tint val="75000"/>
                  </a:schemeClr>
                </a:solidFill>
              </a:defRPr>
            </a:lvl3pPr>
            <a:lvl4pPr marL="1371476" indent="0" algn="ctr">
              <a:buNone/>
              <a:defRPr>
                <a:solidFill>
                  <a:schemeClr val="tx1">
                    <a:tint val="75000"/>
                  </a:schemeClr>
                </a:solidFill>
              </a:defRPr>
            </a:lvl4pPr>
            <a:lvl5pPr marL="1828636" indent="0" algn="ctr">
              <a:buNone/>
              <a:defRPr>
                <a:solidFill>
                  <a:schemeClr val="tx1">
                    <a:tint val="75000"/>
                  </a:schemeClr>
                </a:solidFill>
              </a:defRPr>
            </a:lvl5pPr>
            <a:lvl6pPr marL="2285795" indent="0" algn="ctr">
              <a:buNone/>
              <a:defRPr>
                <a:solidFill>
                  <a:schemeClr val="tx1">
                    <a:tint val="75000"/>
                  </a:schemeClr>
                </a:solidFill>
              </a:defRPr>
            </a:lvl6pPr>
            <a:lvl7pPr marL="2742953" indent="0" algn="ctr">
              <a:buNone/>
              <a:defRPr>
                <a:solidFill>
                  <a:schemeClr val="tx1">
                    <a:tint val="75000"/>
                  </a:schemeClr>
                </a:solidFill>
              </a:defRPr>
            </a:lvl7pPr>
            <a:lvl8pPr marL="3200112" indent="0" algn="ctr">
              <a:buNone/>
              <a:defRPr>
                <a:solidFill>
                  <a:schemeClr val="tx1">
                    <a:tint val="75000"/>
                  </a:schemeClr>
                </a:solidFill>
              </a:defRPr>
            </a:lvl8pPr>
            <a:lvl9pPr marL="3657271" indent="0" algn="ctr">
              <a:buNone/>
              <a:defRPr>
                <a:solidFill>
                  <a:schemeClr val="tx1">
                    <a:tint val="75000"/>
                  </a:schemeClr>
                </a:solidFill>
              </a:defRPr>
            </a:lvl9pPr>
          </a:lstStyle>
          <a:p>
            <a:r>
              <a:rPr lang="en-US" smtClean="0"/>
              <a:t>Click to edit Master subtitle style</a:t>
            </a:r>
            <a:endParaRPr lang="en-US" dirty="0"/>
          </a:p>
        </p:txBody>
      </p:sp>
      <p:cxnSp>
        <p:nvCxnSpPr>
          <p:cNvPr id="7" name="Straight Connector 6"/>
          <p:cNvCxnSpPr/>
          <p:nvPr>
            <p:custDataLst>
              <p:tags r:id="rId5"/>
            </p:custDataLst>
          </p:nvPr>
        </p:nvCxnSpPr>
        <p:spPr>
          <a:xfrm>
            <a:off x="2789401" y="2022763"/>
            <a:ext cx="0" cy="1648692"/>
          </a:xfrm>
          <a:prstGeom prst="line">
            <a:avLst/>
          </a:prstGeom>
          <a:ln w="28575" cap="rnd">
            <a:solidFill>
              <a:srgbClr val="EE7816"/>
            </a:solidFill>
            <a:prstDash val="sysDot"/>
          </a:ln>
        </p:spPr>
        <p:style>
          <a:lnRef idx="1">
            <a:schemeClr val="accent1"/>
          </a:lnRef>
          <a:fillRef idx="0">
            <a:schemeClr val="accent1"/>
          </a:fillRef>
          <a:effectRef idx="0">
            <a:schemeClr val="accent1"/>
          </a:effectRef>
          <a:fontRef idx="minor">
            <a:schemeClr val="tx1"/>
          </a:fontRef>
        </p:style>
      </p:cxnSp>
      <p:grpSp>
        <p:nvGrpSpPr>
          <p:cNvPr id="18" name="Group 17"/>
          <p:cNvGrpSpPr/>
          <p:nvPr>
            <p:custDataLst>
              <p:tags r:id="rId6"/>
            </p:custDataLst>
          </p:nvPr>
        </p:nvGrpSpPr>
        <p:grpSpPr>
          <a:xfrm>
            <a:off x="7785171" y="429492"/>
            <a:ext cx="1082604" cy="179122"/>
            <a:chOff x="3602038" y="1063626"/>
            <a:chExt cx="4365626" cy="722312"/>
          </a:xfrm>
        </p:grpSpPr>
        <p:sp>
          <p:nvSpPr>
            <p:cNvPr id="19" name="Freeform 18"/>
            <p:cNvSpPr>
              <a:spLocks/>
            </p:cNvSpPr>
            <p:nvPr/>
          </p:nvSpPr>
          <p:spPr bwMode="auto">
            <a:xfrm>
              <a:off x="3602038" y="1074738"/>
              <a:ext cx="884238" cy="679450"/>
            </a:xfrm>
            <a:custGeom>
              <a:avLst/>
              <a:gdLst>
                <a:gd name="T0" fmla="*/ 0 w 557"/>
                <a:gd name="T1" fmla="*/ 428 h 428"/>
                <a:gd name="T2" fmla="*/ 93 w 557"/>
                <a:gd name="T3" fmla="*/ 0 h 428"/>
                <a:gd name="T4" fmla="*/ 265 w 557"/>
                <a:gd name="T5" fmla="*/ 0 h 428"/>
                <a:gd name="T6" fmla="*/ 273 w 557"/>
                <a:gd name="T7" fmla="*/ 238 h 428"/>
                <a:gd name="T8" fmla="*/ 385 w 557"/>
                <a:gd name="T9" fmla="*/ 0 h 428"/>
                <a:gd name="T10" fmla="*/ 557 w 557"/>
                <a:gd name="T11" fmla="*/ 0 h 428"/>
                <a:gd name="T12" fmla="*/ 459 w 557"/>
                <a:gd name="T13" fmla="*/ 428 h 428"/>
                <a:gd name="T14" fmla="*/ 339 w 557"/>
                <a:gd name="T15" fmla="*/ 428 h 428"/>
                <a:gd name="T16" fmla="*/ 389 w 557"/>
                <a:gd name="T17" fmla="*/ 199 h 428"/>
                <a:gd name="T18" fmla="*/ 273 w 557"/>
                <a:gd name="T19" fmla="*/ 428 h 428"/>
                <a:gd name="T20" fmla="*/ 187 w 557"/>
                <a:gd name="T21" fmla="*/ 428 h 428"/>
                <a:gd name="T22" fmla="*/ 179 w 557"/>
                <a:gd name="T23" fmla="*/ 199 h 428"/>
                <a:gd name="T24" fmla="*/ 125 w 557"/>
                <a:gd name="T25" fmla="*/ 428 h 428"/>
                <a:gd name="T26" fmla="*/ 0 w 557"/>
                <a:gd name="T27" fmla="*/ 428 h 428"/>
                <a:gd name="T28" fmla="*/ 0 w 557"/>
                <a:gd name="T2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 h="428">
                  <a:moveTo>
                    <a:pt x="0" y="428"/>
                  </a:moveTo>
                  <a:lnTo>
                    <a:pt x="93" y="0"/>
                  </a:lnTo>
                  <a:lnTo>
                    <a:pt x="265" y="0"/>
                  </a:lnTo>
                  <a:lnTo>
                    <a:pt x="273" y="238"/>
                  </a:lnTo>
                  <a:lnTo>
                    <a:pt x="385" y="0"/>
                  </a:lnTo>
                  <a:lnTo>
                    <a:pt x="557" y="0"/>
                  </a:lnTo>
                  <a:lnTo>
                    <a:pt x="459" y="428"/>
                  </a:lnTo>
                  <a:lnTo>
                    <a:pt x="339" y="428"/>
                  </a:lnTo>
                  <a:lnTo>
                    <a:pt x="389" y="199"/>
                  </a:lnTo>
                  <a:lnTo>
                    <a:pt x="273" y="428"/>
                  </a:lnTo>
                  <a:lnTo>
                    <a:pt x="187" y="428"/>
                  </a:lnTo>
                  <a:lnTo>
                    <a:pt x="179" y="199"/>
                  </a:lnTo>
                  <a:lnTo>
                    <a:pt x="125" y="428"/>
                  </a:lnTo>
                  <a:lnTo>
                    <a:pt x="0" y="428"/>
                  </a:lnTo>
                  <a:lnTo>
                    <a:pt x="0" y="42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0" name="Freeform 19"/>
            <p:cNvSpPr>
              <a:spLocks/>
            </p:cNvSpPr>
            <p:nvPr/>
          </p:nvSpPr>
          <p:spPr bwMode="auto">
            <a:xfrm>
              <a:off x="4510088" y="1074738"/>
              <a:ext cx="204788" cy="111125"/>
            </a:xfrm>
            <a:custGeom>
              <a:avLst/>
              <a:gdLst>
                <a:gd name="T0" fmla="*/ 0 w 129"/>
                <a:gd name="T1" fmla="*/ 70 h 70"/>
                <a:gd name="T2" fmla="*/ 113 w 129"/>
                <a:gd name="T3" fmla="*/ 70 h 70"/>
                <a:gd name="T4" fmla="*/ 129 w 129"/>
                <a:gd name="T5" fmla="*/ 0 h 70"/>
                <a:gd name="T6" fmla="*/ 16 w 129"/>
                <a:gd name="T7" fmla="*/ 0 h 70"/>
                <a:gd name="T8" fmla="*/ 0 w 129"/>
                <a:gd name="T9" fmla="*/ 70 h 70"/>
                <a:gd name="T10" fmla="*/ 0 w 129"/>
                <a:gd name="T11" fmla="*/ 70 h 70"/>
              </a:gdLst>
              <a:ahLst/>
              <a:cxnLst>
                <a:cxn ang="0">
                  <a:pos x="T0" y="T1"/>
                </a:cxn>
                <a:cxn ang="0">
                  <a:pos x="T2" y="T3"/>
                </a:cxn>
                <a:cxn ang="0">
                  <a:pos x="T4" y="T5"/>
                </a:cxn>
                <a:cxn ang="0">
                  <a:pos x="T6" y="T7"/>
                </a:cxn>
                <a:cxn ang="0">
                  <a:pos x="T8" y="T9"/>
                </a:cxn>
                <a:cxn ang="0">
                  <a:pos x="T10" y="T11"/>
                </a:cxn>
              </a:cxnLst>
              <a:rect l="0" t="0" r="r" b="b"/>
              <a:pathLst>
                <a:path w="129" h="70">
                  <a:moveTo>
                    <a:pt x="0" y="70"/>
                  </a:moveTo>
                  <a:lnTo>
                    <a:pt x="113" y="70"/>
                  </a:lnTo>
                  <a:lnTo>
                    <a:pt x="129" y="0"/>
                  </a:lnTo>
                  <a:lnTo>
                    <a:pt x="16" y="0"/>
                  </a:lnTo>
                  <a:lnTo>
                    <a:pt x="0" y="70"/>
                  </a:lnTo>
                  <a:lnTo>
                    <a:pt x="0" y="7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1" name="Freeform 20"/>
            <p:cNvSpPr>
              <a:spLocks/>
            </p:cNvSpPr>
            <p:nvPr/>
          </p:nvSpPr>
          <p:spPr bwMode="auto">
            <a:xfrm>
              <a:off x="4381501" y="1247776"/>
              <a:ext cx="296863" cy="506413"/>
            </a:xfrm>
            <a:custGeom>
              <a:avLst/>
              <a:gdLst>
                <a:gd name="T0" fmla="*/ 116 w 187"/>
                <a:gd name="T1" fmla="*/ 319 h 319"/>
                <a:gd name="T2" fmla="*/ 0 w 187"/>
                <a:gd name="T3" fmla="*/ 319 h 319"/>
                <a:gd name="T4" fmla="*/ 70 w 187"/>
                <a:gd name="T5" fmla="*/ 0 h 319"/>
                <a:gd name="T6" fmla="*/ 187 w 187"/>
                <a:gd name="T7" fmla="*/ 0 h 319"/>
                <a:gd name="T8" fmla="*/ 116 w 187"/>
                <a:gd name="T9" fmla="*/ 319 h 319"/>
                <a:gd name="T10" fmla="*/ 116 w 187"/>
                <a:gd name="T11" fmla="*/ 319 h 319"/>
              </a:gdLst>
              <a:ahLst/>
              <a:cxnLst>
                <a:cxn ang="0">
                  <a:pos x="T0" y="T1"/>
                </a:cxn>
                <a:cxn ang="0">
                  <a:pos x="T2" y="T3"/>
                </a:cxn>
                <a:cxn ang="0">
                  <a:pos x="T4" y="T5"/>
                </a:cxn>
                <a:cxn ang="0">
                  <a:pos x="T6" y="T7"/>
                </a:cxn>
                <a:cxn ang="0">
                  <a:pos x="T8" y="T9"/>
                </a:cxn>
                <a:cxn ang="0">
                  <a:pos x="T10" y="T11"/>
                </a:cxn>
              </a:cxnLst>
              <a:rect l="0" t="0" r="r" b="b"/>
              <a:pathLst>
                <a:path w="187" h="319">
                  <a:moveTo>
                    <a:pt x="116" y="319"/>
                  </a:moveTo>
                  <a:lnTo>
                    <a:pt x="0" y="319"/>
                  </a:lnTo>
                  <a:lnTo>
                    <a:pt x="70" y="0"/>
                  </a:lnTo>
                  <a:lnTo>
                    <a:pt x="187" y="0"/>
                  </a:lnTo>
                  <a:lnTo>
                    <a:pt x="116" y="319"/>
                  </a:lnTo>
                  <a:lnTo>
                    <a:pt x="116" y="319"/>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2" name="Freeform 21"/>
            <p:cNvSpPr>
              <a:spLocks/>
            </p:cNvSpPr>
            <p:nvPr/>
          </p:nvSpPr>
          <p:spPr bwMode="auto">
            <a:xfrm>
              <a:off x="5148263" y="1241426"/>
              <a:ext cx="431800" cy="512763"/>
            </a:xfrm>
            <a:custGeom>
              <a:avLst/>
              <a:gdLst>
                <a:gd name="T0" fmla="*/ 19 w 70"/>
                <a:gd name="T1" fmla="*/ 1 h 83"/>
                <a:gd name="T2" fmla="*/ 45 w 70"/>
                <a:gd name="T3" fmla="*/ 1 h 83"/>
                <a:gd name="T4" fmla="*/ 43 w 70"/>
                <a:gd name="T5" fmla="*/ 12 h 83"/>
                <a:gd name="T6" fmla="*/ 56 w 70"/>
                <a:gd name="T7" fmla="*/ 2 h 83"/>
                <a:gd name="T8" fmla="*/ 70 w 70"/>
                <a:gd name="T9" fmla="*/ 0 h 83"/>
                <a:gd name="T10" fmla="*/ 64 w 70"/>
                <a:gd name="T11" fmla="*/ 27 h 83"/>
                <a:gd name="T12" fmla="*/ 35 w 70"/>
                <a:gd name="T13" fmla="*/ 54 h 83"/>
                <a:gd name="T14" fmla="*/ 28 w 70"/>
                <a:gd name="T15" fmla="*/ 83 h 83"/>
                <a:gd name="T16" fmla="*/ 0 w 70"/>
                <a:gd name="T17" fmla="*/ 83 h 83"/>
                <a:gd name="T18" fmla="*/ 19 w 70"/>
                <a:gd name="T1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83">
                  <a:moveTo>
                    <a:pt x="19" y="1"/>
                  </a:moveTo>
                  <a:cubicBezTo>
                    <a:pt x="45" y="1"/>
                    <a:pt x="45" y="1"/>
                    <a:pt x="45" y="1"/>
                  </a:cubicBezTo>
                  <a:cubicBezTo>
                    <a:pt x="43" y="12"/>
                    <a:pt x="43" y="12"/>
                    <a:pt x="43" y="12"/>
                  </a:cubicBezTo>
                  <a:cubicBezTo>
                    <a:pt x="46" y="7"/>
                    <a:pt x="51" y="4"/>
                    <a:pt x="56" y="2"/>
                  </a:cubicBezTo>
                  <a:cubicBezTo>
                    <a:pt x="61" y="1"/>
                    <a:pt x="65" y="0"/>
                    <a:pt x="70" y="0"/>
                  </a:cubicBezTo>
                  <a:cubicBezTo>
                    <a:pt x="64" y="27"/>
                    <a:pt x="64" y="27"/>
                    <a:pt x="64" y="27"/>
                  </a:cubicBezTo>
                  <a:cubicBezTo>
                    <a:pt x="62" y="27"/>
                    <a:pt x="41" y="23"/>
                    <a:pt x="35" y="54"/>
                  </a:cubicBezTo>
                  <a:cubicBezTo>
                    <a:pt x="28" y="83"/>
                    <a:pt x="28" y="83"/>
                    <a:pt x="28" y="83"/>
                  </a:cubicBezTo>
                  <a:cubicBezTo>
                    <a:pt x="0" y="83"/>
                    <a:pt x="0" y="83"/>
                    <a:pt x="0" y="83"/>
                  </a:cubicBezTo>
                  <a:cubicBezTo>
                    <a:pt x="19" y="1"/>
                    <a:pt x="19" y="1"/>
                    <a:pt x="19" y="1"/>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3" name="Freeform 22"/>
            <p:cNvSpPr>
              <a:spLocks/>
            </p:cNvSpPr>
            <p:nvPr/>
          </p:nvSpPr>
          <p:spPr bwMode="auto">
            <a:xfrm>
              <a:off x="4510088" y="1217613"/>
              <a:ext cx="700088" cy="555625"/>
            </a:xfrm>
            <a:custGeom>
              <a:avLst/>
              <a:gdLst>
                <a:gd name="T0" fmla="*/ 106 w 113"/>
                <a:gd name="T1" fmla="*/ 57 h 90"/>
                <a:gd name="T2" fmla="*/ 56 w 113"/>
                <a:gd name="T3" fmla="*/ 90 h 90"/>
                <a:gd name="T4" fmla="*/ 77 w 113"/>
                <a:gd name="T5" fmla="*/ 3 h 90"/>
                <a:gd name="T6" fmla="*/ 111 w 113"/>
                <a:gd name="T7" fmla="*/ 36 h 90"/>
                <a:gd name="T8" fmla="*/ 80 w 113"/>
                <a:gd name="T9" fmla="*/ 36 h 90"/>
                <a:gd name="T10" fmla="*/ 72 w 113"/>
                <a:gd name="T11" fmla="*/ 23 h 90"/>
                <a:gd name="T12" fmla="*/ 61 w 113"/>
                <a:gd name="T13" fmla="*/ 69 h 90"/>
                <a:gd name="T14" fmla="*/ 75 w 113"/>
                <a:gd name="T15" fmla="*/ 57 h 90"/>
                <a:gd name="T16" fmla="*/ 106 w 113"/>
                <a:gd name="T17"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0">
                  <a:moveTo>
                    <a:pt x="106" y="57"/>
                  </a:moveTo>
                  <a:cubicBezTo>
                    <a:pt x="106" y="58"/>
                    <a:pt x="97" y="90"/>
                    <a:pt x="56" y="90"/>
                  </a:cubicBezTo>
                  <a:cubicBezTo>
                    <a:pt x="0" y="88"/>
                    <a:pt x="15" y="0"/>
                    <a:pt x="77" y="3"/>
                  </a:cubicBezTo>
                  <a:cubicBezTo>
                    <a:pt x="113" y="5"/>
                    <a:pt x="111" y="35"/>
                    <a:pt x="111" y="36"/>
                  </a:cubicBezTo>
                  <a:cubicBezTo>
                    <a:pt x="80" y="36"/>
                    <a:pt x="80" y="36"/>
                    <a:pt x="80" y="36"/>
                  </a:cubicBezTo>
                  <a:cubicBezTo>
                    <a:pt x="80" y="35"/>
                    <a:pt x="81" y="22"/>
                    <a:pt x="72" y="23"/>
                  </a:cubicBezTo>
                  <a:cubicBezTo>
                    <a:pt x="54" y="23"/>
                    <a:pt x="41" y="68"/>
                    <a:pt x="61" y="69"/>
                  </a:cubicBezTo>
                  <a:cubicBezTo>
                    <a:pt x="70" y="69"/>
                    <a:pt x="74" y="58"/>
                    <a:pt x="75" y="57"/>
                  </a:cubicBezTo>
                  <a:cubicBezTo>
                    <a:pt x="106" y="57"/>
                    <a:pt x="106" y="57"/>
                    <a:pt x="106" y="5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4" name="Freeform 23"/>
            <p:cNvSpPr>
              <a:spLocks noEditPoints="1"/>
            </p:cNvSpPr>
            <p:nvPr/>
          </p:nvSpPr>
          <p:spPr bwMode="auto">
            <a:xfrm>
              <a:off x="6427788" y="1211263"/>
              <a:ext cx="846138" cy="574675"/>
            </a:xfrm>
            <a:custGeom>
              <a:avLst/>
              <a:gdLst>
                <a:gd name="T0" fmla="*/ 60 w 137"/>
                <a:gd name="T1" fmla="*/ 91 h 93"/>
                <a:gd name="T2" fmla="*/ 79 w 137"/>
                <a:gd name="T3" fmla="*/ 3 h 93"/>
                <a:gd name="T4" fmla="*/ 60 w 137"/>
                <a:gd name="T5" fmla="*/ 91 h 93"/>
                <a:gd name="T6" fmla="*/ 77 w 137"/>
                <a:gd name="T7" fmla="*/ 22 h 93"/>
                <a:gd name="T8" fmla="*/ 61 w 137"/>
                <a:gd name="T9" fmla="*/ 70 h 93"/>
                <a:gd name="T10" fmla="*/ 77 w 137"/>
                <a:gd name="T11" fmla="*/ 22 h 93"/>
              </a:gdLst>
              <a:ahLst/>
              <a:cxnLst>
                <a:cxn ang="0">
                  <a:pos x="T0" y="T1"/>
                </a:cxn>
                <a:cxn ang="0">
                  <a:pos x="T2" y="T3"/>
                </a:cxn>
                <a:cxn ang="0">
                  <a:pos x="T4" y="T5"/>
                </a:cxn>
                <a:cxn ang="0">
                  <a:pos x="T6" y="T7"/>
                </a:cxn>
                <a:cxn ang="0">
                  <a:pos x="T8" y="T9"/>
                </a:cxn>
                <a:cxn ang="0">
                  <a:pos x="T10" y="T11"/>
                </a:cxn>
              </a:cxnLst>
              <a:rect l="0" t="0" r="r" b="b"/>
              <a:pathLst>
                <a:path w="137" h="93">
                  <a:moveTo>
                    <a:pt x="60" y="91"/>
                  </a:moveTo>
                  <a:cubicBezTo>
                    <a:pt x="0" y="88"/>
                    <a:pt x="18" y="0"/>
                    <a:pt x="79" y="3"/>
                  </a:cubicBezTo>
                  <a:cubicBezTo>
                    <a:pt x="137" y="6"/>
                    <a:pt x="120" y="93"/>
                    <a:pt x="60" y="91"/>
                  </a:cubicBezTo>
                  <a:close/>
                  <a:moveTo>
                    <a:pt x="77" y="22"/>
                  </a:moveTo>
                  <a:cubicBezTo>
                    <a:pt x="57" y="18"/>
                    <a:pt x="43" y="66"/>
                    <a:pt x="61" y="70"/>
                  </a:cubicBezTo>
                  <a:cubicBezTo>
                    <a:pt x="82"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5" name="Freeform 24"/>
            <p:cNvSpPr>
              <a:spLocks/>
            </p:cNvSpPr>
            <p:nvPr/>
          </p:nvSpPr>
          <p:spPr bwMode="auto">
            <a:xfrm>
              <a:off x="7126288" y="1063626"/>
              <a:ext cx="655638" cy="703263"/>
            </a:xfrm>
            <a:custGeom>
              <a:avLst/>
              <a:gdLst>
                <a:gd name="T0" fmla="*/ 59 w 106"/>
                <a:gd name="T1" fmla="*/ 18 h 114"/>
                <a:gd name="T2" fmla="*/ 48 w 106"/>
                <a:gd name="T3" fmla="*/ 28 h 114"/>
                <a:gd name="T4" fmla="*/ 47 w 106"/>
                <a:gd name="T5" fmla="*/ 30 h 114"/>
                <a:gd name="T6" fmla="*/ 64 w 106"/>
                <a:gd name="T7" fmla="*/ 30 h 114"/>
                <a:gd name="T8" fmla="*/ 69 w 106"/>
                <a:gd name="T9" fmla="*/ 11 h 114"/>
                <a:gd name="T10" fmla="*/ 96 w 106"/>
                <a:gd name="T11" fmla="*/ 11 h 114"/>
                <a:gd name="T12" fmla="*/ 92 w 106"/>
                <a:gd name="T13" fmla="*/ 30 h 114"/>
                <a:gd name="T14" fmla="*/ 106 w 106"/>
                <a:gd name="T15" fmla="*/ 30 h 114"/>
                <a:gd name="T16" fmla="*/ 101 w 106"/>
                <a:gd name="T17" fmla="*/ 49 h 114"/>
                <a:gd name="T18" fmla="*/ 87 w 106"/>
                <a:gd name="T19" fmla="*/ 49 h 114"/>
                <a:gd name="T20" fmla="*/ 80 w 106"/>
                <a:gd name="T21" fmla="*/ 85 h 114"/>
                <a:gd name="T22" fmla="*/ 79 w 106"/>
                <a:gd name="T23" fmla="*/ 91 h 114"/>
                <a:gd name="T24" fmla="*/ 92 w 106"/>
                <a:gd name="T25" fmla="*/ 93 h 114"/>
                <a:gd name="T26" fmla="*/ 88 w 106"/>
                <a:gd name="T27" fmla="*/ 112 h 114"/>
                <a:gd name="T28" fmla="*/ 56 w 106"/>
                <a:gd name="T29" fmla="*/ 109 h 114"/>
                <a:gd name="T30" fmla="*/ 51 w 106"/>
                <a:gd name="T31" fmla="*/ 91 h 114"/>
                <a:gd name="T32" fmla="*/ 60 w 106"/>
                <a:gd name="T33" fmla="*/ 49 h 114"/>
                <a:gd name="T34" fmla="*/ 44 w 106"/>
                <a:gd name="T35" fmla="*/ 49 h 114"/>
                <a:gd name="T36" fmla="*/ 30 w 106"/>
                <a:gd name="T37" fmla="*/ 112 h 114"/>
                <a:gd name="T38" fmla="*/ 1 w 106"/>
                <a:gd name="T39" fmla="*/ 112 h 114"/>
                <a:gd name="T40" fmla="*/ 15 w 106"/>
                <a:gd name="T41" fmla="*/ 49 h 114"/>
                <a:gd name="T42" fmla="*/ 0 w 106"/>
                <a:gd name="T43" fmla="*/ 49 h 114"/>
                <a:gd name="T44" fmla="*/ 4 w 106"/>
                <a:gd name="T45" fmla="*/ 30 h 114"/>
                <a:gd name="T46" fmla="*/ 18 w 106"/>
                <a:gd name="T47" fmla="*/ 30 h 114"/>
                <a:gd name="T48" fmla="*/ 30 w 106"/>
                <a:gd name="T49" fmla="*/ 7 h 114"/>
                <a:gd name="T50" fmla="*/ 62 w 106"/>
                <a:gd name="T51" fmla="*/ 3 h 114"/>
                <a:gd name="T52" fmla="*/ 59 w 106"/>
                <a:gd name="T53"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14">
                  <a:moveTo>
                    <a:pt x="59" y="18"/>
                  </a:moveTo>
                  <a:cubicBezTo>
                    <a:pt x="50" y="18"/>
                    <a:pt x="49" y="22"/>
                    <a:pt x="48" y="28"/>
                  </a:cubicBezTo>
                  <a:cubicBezTo>
                    <a:pt x="47" y="30"/>
                    <a:pt x="47" y="30"/>
                    <a:pt x="47" y="30"/>
                  </a:cubicBezTo>
                  <a:cubicBezTo>
                    <a:pt x="64" y="30"/>
                    <a:pt x="64" y="30"/>
                    <a:pt x="64" y="30"/>
                  </a:cubicBezTo>
                  <a:cubicBezTo>
                    <a:pt x="69" y="11"/>
                    <a:pt x="69" y="11"/>
                    <a:pt x="69" y="11"/>
                  </a:cubicBezTo>
                  <a:cubicBezTo>
                    <a:pt x="96" y="11"/>
                    <a:pt x="96" y="11"/>
                    <a:pt x="96" y="11"/>
                  </a:cubicBezTo>
                  <a:cubicBezTo>
                    <a:pt x="92" y="30"/>
                    <a:pt x="92" y="30"/>
                    <a:pt x="92" y="30"/>
                  </a:cubicBezTo>
                  <a:cubicBezTo>
                    <a:pt x="106" y="30"/>
                    <a:pt x="106" y="30"/>
                    <a:pt x="106" y="30"/>
                  </a:cubicBezTo>
                  <a:cubicBezTo>
                    <a:pt x="101" y="49"/>
                    <a:pt x="101" y="49"/>
                    <a:pt x="101" y="49"/>
                  </a:cubicBezTo>
                  <a:cubicBezTo>
                    <a:pt x="87" y="49"/>
                    <a:pt x="87" y="49"/>
                    <a:pt x="87" y="49"/>
                  </a:cubicBezTo>
                  <a:cubicBezTo>
                    <a:pt x="80" y="85"/>
                    <a:pt x="80" y="85"/>
                    <a:pt x="80" y="85"/>
                  </a:cubicBezTo>
                  <a:cubicBezTo>
                    <a:pt x="79" y="87"/>
                    <a:pt x="79" y="89"/>
                    <a:pt x="79" y="91"/>
                  </a:cubicBezTo>
                  <a:cubicBezTo>
                    <a:pt x="81" y="94"/>
                    <a:pt x="92" y="93"/>
                    <a:pt x="92" y="93"/>
                  </a:cubicBezTo>
                  <a:cubicBezTo>
                    <a:pt x="88" y="112"/>
                    <a:pt x="88" y="112"/>
                    <a:pt x="88" y="112"/>
                  </a:cubicBezTo>
                  <a:cubicBezTo>
                    <a:pt x="88" y="112"/>
                    <a:pt x="64" y="114"/>
                    <a:pt x="56" y="109"/>
                  </a:cubicBezTo>
                  <a:cubicBezTo>
                    <a:pt x="52" y="106"/>
                    <a:pt x="49" y="101"/>
                    <a:pt x="51" y="91"/>
                  </a:cubicBezTo>
                  <a:cubicBezTo>
                    <a:pt x="60" y="49"/>
                    <a:pt x="60" y="49"/>
                    <a:pt x="60" y="49"/>
                  </a:cubicBezTo>
                  <a:cubicBezTo>
                    <a:pt x="44" y="49"/>
                    <a:pt x="44" y="49"/>
                    <a:pt x="44" y="49"/>
                  </a:cubicBezTo>
                  <a:cubicBezTo>
                    <a:pt x="30" y="112"/>
                    <a:pt x="30" y="112"/>
                    <a:pt x="30" y="112"/>
                  </a:cubicBezTo>
                  <a:cubicBezTo>
                    <a:pt x="1" y="112"/>
                    <a:pt x="1" y="112"/>
                    <a:pt x="1" y="112"/>
                  </a:cubicBezTo>
                  <a:cubicBezTo>
                    <a:pt x="15" y="49"/>
                    <a:pt x="15" y="49"/>
                    <a:pt x="15" y="49"/>
                  </a:cubicBezTo>
                  <a:cubicBezTo>
                    <a:pt x="0" y="49"/>
                    <a:pt x="0" y="49"/>
                    <a:pt x="0" y="49"/>
                  </a:cubicBezTo>
                  <a:cubicBezTo>
                    <a:pt x="4" y="30"/>
                    <a:pt x="4" y="30"/>
                    <a:pt x="4" y="30"/>
                  </a:cubicBezTo>
                  <a:cubicBezTo>
                    <a:pt x="18" y="30"/>
                    <a:pt x="18" y="30"/>
                    <a:pt x="18" y="30"/>
                  </a:cubicBezTo>
                  <a:cubicBezTo>
                    <a:pt x="21" y="20"/>
                    <a:pt x="23" y="13"/>
                    <a:pt x="30" y="7"/>
                  </a:cubicBezTo>
                  <a:cubicBezTo>
                    <a:pt x="39" y="0"/>
                    <a:pt x="62" y="3"/>
                    <a:pt x="62" y="3"/>
                  </a:cubicBezTo>
                  <a:cubicBezTo>
                    <a:pt x="59" y="18"/>
                    <a:pt x="59" y="18"/>
                    <a:pt x="59" y="1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6" name="Freeform 25"/>
            <p:cNvSpPr>
              <a:spLocks noEditPoints="1"/>
            </p:cNvSpPr>
            <p:nvPr/>
          </p:nvSpPr>
          <p:spPr bwMode="auto">
            <a:xfrm>
              <a:off x="5338763" y="1211263"/>
              <a:ext cx="1274763" cy="568325"/>
            </a:xfrm>
            <a:custGeom>
              <a:avLst/>
              <a:gdLst>
                <a:gd name="T0" fmla="*/ 85 w 206"/>
                <a:gd name="T1" fmla="*/ 60 h 92"/>
                <a:gd name="T2" fmla="*/ 141 w 206"/>
                <a:gd name="T3" fmla="*/ 60 h 92"/>
                <a:gd name="T4" fmla="*/ 154 w 206"/>
                <a:gd name="T5" fmla="*/ 72 h 92"/>
                <a:gd name="T6" fmla="*/ 154 w 206"/>
                <a:gd name="T7" fmla="*/ 56 h 92"/>
                <a:gd name="T8" fmla="*/ 121 w 206"/>
                <a:gd name="T9" fmla="*/ 27 h 92"/>
                <a:gd name="T10" fmla="*/ 164 w 206"/>
                <a:gd name="T11" fmla="*/ 3 h 92"/>
                <a:gd name="T12" fmla="*/ 199 w 206"/>
                <a:gd name="T13" fmla="*/ 30 h 92"/>
                <a:gd name="T14" fmla="*/ 170 w 206"/>
                <a:gd name="T15" fmla="*/ 30 h 92"/>
                <a:gd name="T16" fmla="*/ 161 w 206"/>
                <a:gd name="T17" fmla="*/ 20 h 92"/>
                <a:gd name="T18" fmla="*/ 159 w 206"/>
                <a:gd name="T19" fmla="*/ 33 h 92"/>
                <a:gd name="T20" fmla="*/ 196 w 206"/>
                <a:gd name="T21" fmla="*/ 59 h 92"/>
                <a:gd name="T22" fmla="*/ 150 w 206"/>
                <a:gd name="T23" fmla="*/ 91 h 92"/>
                <a:gd name="T24" fmla="*/ 109 w 206"/>
                <a:gd name="T25" fmla="*/ 63 h 92"/>
                <a:gd name="T26" fmla="*/ 60 w 206"/>
                <a:gd name="T27" fmla="*/ 91 h 92"/>
                <a:gd name="T28" fmla="*/ 79 w 206"/>
                <a:gd name="T29" fmla="*/ 3 h 92"/>
                <a:gd name="T30" fmla="*/ 115 w 206"/>
                <a:gd name="T31" fmla="*/ 47 h 92"/>
                <a:gd name="T32" fmla="*/ 113 w 206"/>
                <a:gd name="T33" fmla="*/ 51 h 92"/>
                <a:gd name="T34" fmla="*/ 85 w 206"/>
                <a:gd name="T35" fmla="*/ 60 h 92"/>
                <a:gd name="T36" fmla="*/ 77 w 206"/>
                <a:gd name="T37" fmla="*/ 22 h 92"/>
                <a:gd name="T38" fmla="*/ 62 w 206"/>
                <a:gd name="T39" fmla="*/ 70 h 92"/>
                <a:gd name="T40" fmla="*/ 77 w 206"/>
                <a:gd name="T41" fmla="*/ 2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 h="92">
                  <a:moveTo>
                    <a:pt x="85" y="60"/>
                  </a:moveTo>
                  <a:cubicBezTo>
                    <a:pt x="141" y="60"/>
                    <a:pt x="141" y="60"/>
                    <a:pt x="141" y="60"/>
                  </a:cubicBezTo>
                  <a:cubicBezTo>
                    <a:pt x="141" y="60"/>
                    <a:pt x="136" y="72"/>
                    <a:pt x="154" y="72"/>
                  </a:cubicBezTo>
                  <a:cubicBezTo>
                    <a:pt x="166" y="72"/>
                    <a:pt x="170" y="59"/>
                    <a:pt x="154" y="56"/>
                  </a:cubicBezTo>
                  <a:cubicBezTo>
                    <a:pt x="147" y="54"/>
                    <a:pt x="118" y="50"/>
                    <a:pt x="121" y="27"/>
                  </a:cubicBezTo>
                  <a:cubicBezTo>
                    <a:pt x="124" y="9"/>
                    <a:pt x="143" y="3"/>
                    <a:pt x="164" y="3"/>
                  </a:cubicBezTo>
                  <a:cubicBezTo>
                    <a:pt x="206" y="4"/>
                    <a:pt x="198" y="29"/>
                    <a:pt x="199" y="30"/>
                  </a:cubicBezTo>
                  <a:cubicBezTo>
                    <a:pt x="170" y="30"/>
                    <a:pt x="170" y="30"/>
                    <a:pt x="170" y="30"/>
                  </a:cubicBezTo>
                  <a:cubicBezTo>
                    <a:pt x="170" y="30"/>
                    <a:pt x="173" y="20"/>
                    <a:pt x="161" y="20"/>
                  </a:cubicBezTo>
                  <a:cubicBezTo>
                    <a:pt x="149" y="20"/>
                    <a:pt x="146" y="30"/>
                    <a:pt x="159" y="33"/>
                  </a:cubicBezTo>
                  <a:cubicBezTo>
                    <a:pt x="176" y="37"/>
                    <a:pt x="195" y="37"/>
                    <a:pt x="196" y="59"/>
                  </a:cubicBezTo>
                  <a:cubicBezTo>
                    <a:pt x="196" y="64"/>
                    <a:pt x="193" y="92"/>
                    <a:pt x="150" y="91"/>
                  </a:cubicBezTo>
                  <a:cubicBezTo>
                    <a:pt x="110" y="90"/>
                    <a:pt x="108" y="72"/>
                    <a:pt x="109" y="63"/>
                  </a:cubicBezTo>
                  <a:cubicBezTo>
                    <a:pt x="102" y="78"/>
                    <a:pt x="84" y="92"/>
                    <a:pt x="60" y="91"/>
                  </a:cubicBezTo>
                  <a:cubicBezTo>
                    <a:pt x="0" y="89"/>
                    <a:pt x="18" y="0"/>
                    <a:pt x="79" y="3"/>
                  </a:cubicBezTo>
                  <a:cubicBezTo>
                    <a:pt x="107" y="5"/>
                    <a:pt x="118" y="26"/>
                    <a:pt x="115" y="47"/>
                  </a:cubicBezTo>
                  <a:cubicBezTo>
                    <a:pt x="114" y="50"/>
                    <a:pt x="114" y="51"/>
                    <a:pt x="113" y="51"/>
                  </a:cubicBezTo>
                  <a:cubicBezTo>
                    <a:pt x="85" y="60"/>
                    <a:pt x="85" y="60"/>
                    <a:pt x="85" y="60"/>
                  </a:cubicBezTo>
                  <a:close/>
                  <a:moveTo>
                    <a:pt x="77" y="22"/>
                  </a:moveTo>
                  <a:cubicBezTo>
                    <a:pt x="58" y="18"/>
                    <a:pt x="43" y="66"/>
                    <a:pt x="62" y="70"/>
                  </a:cubicBezTo>
                  <a:cubicBezTo>
                    <a:pt x="83"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7" name="Freeform 26"/>
            <p:cNvSpPr>
              <a:spLocks noEditPoints="1"/>
            </p:cNvSpPr>
            <p:nvPr/>
          </p:nvSpPr>
          <p:spPr bwMode="auto">
            <a:xfrm>
              <a:off x="7794626" y="1247776"/>
              <a:ext cx="173038" cy="130175"/>
            </a:xfrm>
            <a:custGeom>
              <a:avLst/>
              <a:gdLst>
                <a:gd name="T0" fmla="*/ 14 w 28"/>
                <a:gd name="T1" fmla="*/ 0 h 21"/>
                <a:gd name="T2" fmla="*/ 14 w 28"/>
                <a:gd name="T3" fmla="*/ 21 h 21"/>
                <a:gd name="T4" fmla="*/ 14 w 28"/>
                <a:gd name="T5" fmla="*/ 0 h 21"/>
                <a:gd name="T6" fmla="*/ 14 w 28"/>
                <a:gd name="T7" fmla="*/ 2 h 21"/>
                <a:gd name="T8" fmla="*/ 14 w 28"/>
                <a:gd name="T9" fmla="*/ 19 h 21"/>
                <a:gd name="T10" fmla="*/ 14 w 28"/>
                <a:gd name="T11" fmla="*/ 2 h 21"/>
                <a:gd name="T12" fmla="*/ 16 w 28"/>
                <a:gd name="T13" fmla="*/ 12 h 21"/>
                <a:gd name="T14" fmla="*/ 18 w 28"/>
                <a:gd name="T15" fmla="*/ 16 h 21"/>
                <a:gd name="T16" fmla="*/ 15 w 28"/>
                <a:gd name="T17" fmla="*/ 16 h 21"/>
                <a:gd name="T18" fmla="*/ 14 w 28"/>
                <a:gd name="T19" fmla="*/ 12 h 21"/>
                <a:gd name="T20" fmla="*/ 12 w 28"/>
                <a:gd name="T21" fmla="*/ 12 h 21"/>
                <a:gd name="T22" fmla="*/ 12 w 28"/>
                <a:gd name="T23" fmla="*/ 17 h 21"/>
                <a:gd name="T24" fmla="*/ 9 w 28"/>
                <a:gd name="T25" fmla="*/ 17 h 21"/>
                <a:gd name="T26" fmla="*/ 11 w 28"/>
                <a:gd name="T27" fmla="*/ 5 h 21"/>
                <a:gd name="T28" fmla="*/ 16 w 28"/>
                <a:gd name="T29" fmla="*/ 5 h 21"/>
                <a:gd name="T30" fmla="*/ 19 w 28"/>
                <a:gd name="T31" fmla="*/ 9 h 21"/>
                <a:gd name="T32" fmla="*/ 16 w 28"/>
                <a:gd name="T33" fmla="*/ 12 h 21"/>
                <a:gd name="T34" fmla="*/ 15 w 28"/>
                <a:gd name="T35" fmla="*/ 7 h 21"/>
                <a:gd name="T36" fmla="*/ 13 w 28"/>
                <a:gd name="T37" fmla="*/ 7 h 21"/>
                <a:gd name="T38" fmla="*/ 13 w 28"/>
                <a:gd name="T39" fmla="*/ 11 h 21"/>
                <a:gd name="T40" fmla="*/ 15 w 28"/>
                <a:gd name="T41" fmla="*/ 11 h 21"/>
                <a:gd name="T42" fmla="*/ 17 w 28"/>
                <a:gd name="T43" fmla="*/ 9 h 21"/>
                <a:gd name="T44" fmla="*/ 15 w 28"/>
                <a:gd name="T45"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14" y="0"/>
                  </a:moveTo>
                  <a:cubicBezTo>
                    <a:pt x="28" y="0"/>
                    <a:pt x="28" y="21"/>
                    <a:pt x="14" y="21"/>
                  </a:cubicBezTo>
                  <a:cubicBezTo>
                    <a:pt x="0" y="21"/>
                    <a:pt x="0" y="0"/>
                    <a:pt x="14" y="0"/>
                  </a:cubicBezTo>
                  <a:close/>
                  <a:moveTo>
                    <a:pt x="14" y="2"/>
                  </a:moveTo>
                  <a:cubicBezTo>
                    <a:pt x="2" y="2"/>
                    <a:pt x="2" y="19"/>
                    <a:pt x="14" y="19"/>
                  </a:cubicBezTo>
                  <a:cubicBezTo>
                    <a:pt x="26" y="19"/>
                    <a:pt x="26" y="2"/>
                    <a:pt x="14" y="2"/>
                  </a:cubicBezTo>
                  <a:close/>
                  <a:moveTo>
                    <a:pt x="16" y="12"/>
                  </a:moveTo>
                  <a:cubicBezTo>
                    <a:pt x="18" y="16"/>
                    <a:pt x="18" y="16"/>
                    <a:pt x="18" y="16"/>
                  </a:cubicBezTo>
                  <a:cubicBezTo>
                    <a:pt x="15" y="16"/>
                    <a:pt x="15" y="16"/>
                    <a:pt x="15" y="16"/>
                  </a:cubicBezTo>
                  <a:cubicBezTo>
                    <a:pt x="14" y="12"/>
                    <a:pt x="14" y="12"/>
                    <a:pt x="14" y="12"/>
                  </a:cubicBezTo>
                  <a:cubicBezTo>
                    <a:pt x="12" y="12"/>
                    <a:pt x="12" y="12"/>
                    <a:pt x="12" y="12"/>
                  </a:cubicBezTo>
                  <a:cubicBezTo>
                    <a:pt x="12" y="17"/>
                    <a:pt x="12" y="17"/>
                    <a:pt x="12" y="17"/>
                  </a:cubicBezTo>
                  <a:cubicBezTo>
                    <a:pt x="9" y="17"/>
                    <a:pt x="9" y="17"/>
                    <a:pt x="9" y="17"/>
                  </a:cubicBezTo>
                  <a:cubicBezTo>
                    <a:pt x="11" y="5"/>
                    <a:pt x="11" y="5"/>
                    <a:pt x="11" y="5"/>
                  </a:cubicBezTo>
                  <a:cubicBezTo>
                    <a:pt x="16" y="5"/>
                    <a:pt x="16" y="5"/>
                    <a:pt x="16" y="5"/>
                  </a:cubicBezTo>
                  <a:cubicBezTo>
                    <a:pt x="16" y="5"/>
                    <a:pt x="19" y="6"/>
                    <a:pt x="19" y="9"/>
                  </a:cubicBezTo>
                  <a:cubicBezTo>
                    <a:pt x="19" y="12"/>
                    <a:pt x="16" y="12"/>
                    <a:pt x="16" y="12"/>
                  </a:cubicBezTo>
                  <a:close/>
                  <a:moveTo>
                    <a:pt x="15" y="7"/>
                  </a:moveTo>
                  <a:cubicBezTo>
                    <a:pt x="13" y="7"/>
                    <a:pt x="13" y="7"/>
                    <a:pt x="13" y="7"/>
                  </a:cubicBezTo>
                  <a:cubicBezTo>
                    <a:pt x="13" y="11"/>
                    <a:pt x="13" y="11"/>
                    <a:pt x="13" y="11"/>
                  </a:cubicBezTo>
                  <a:cubicBezTo>
                    <a:pt x="15" y="11"/>
                    <a:pt x="15" y="11"/>
                    <a:pt x="15" y="11"/>
                  </a:cubicBezTo>
                  <a:cubicBezTo>
                    <a:pt x="15" y="11"/>
                    <a:pt x="17" y="11"/>
                    <a:pt x="17" y="9"/>
                  </a:cubicBezTo>
                  <a:cubicBezTo>
                    <a:pt x="17" y="7"/>
                    <a:pt x="15" y="7"/>
                    <a:pt x="15" y="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grpSp>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84499" y="2471327"/>
            <a:ext cx="2360308" cy="751565"/>
          </a:xfrm>
          <a:prstGeom prst="rect">
            <a:avLst/>
          </a:prstGeom>
        </p:spPr>
      </p:pic>
    </p:spTree>
    <p:extLst>
      <p:ext uri="{BB962C8B-B14F-4D97-AF65-F5344CB8AC3E}">
        <p14:creationId xmlns:p14="http://schemas.microsoft.com/office/powerpoint/2010/main" val="1075023102"/>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Master">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96027554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54"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p:custDataLst>
              <p:tags r:id="rId3"/>
            </p:custDataLst>
          </p:nvPr>
        </p:nvSpPr>
        <p:spPr>
          <a:xfrm>
            <a:off x="691181" y="1369669"/>
            <a:ext cx="7720981" cy="1407521"/>
          </a:xfrm>
        </p:spPr>
        <p:txBody>
          <a:bodyPr anchor="b" anchorCtr="0">
            <a:noAutofit/>
          </a:bodyPr>
          <a:lstStyle>
            <a:lvl1pPr>
              <a:lnSpc>
                <a:spcPct val="90000"/>
              </a:lnSpc>
              <a:defRPr sz="4800">
                <a:solidFill>
                  <a:schemeClr val="tx1"/>
                </a:solidFill>
                <a:latin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691181" y="2924527"/>
            <a:ext cx="7720981" cy="678273"/>
          </a:xfrm>
        </p:spPr>
        <p:txBody>
          <a:bodyPr lIns="45718">
            <a:noAutofit/>
          </a:bodyPr>
          <a:lstStyle>
            <a:lvl1pPr marL="0" indent="0" algn="l">
              <a:lnSpc>
                <a:spcPct val="90000"/>
              </a:lnSpc>
              <a:spcBef>
                <a:spcPts val="0"/>
              </a:spcBef>
              <a:buNone/>
              <a:defRPr sz="2000">
                <a:gradFill>
                  <a:gsLst>
                    <a:gs pos="0">
                      <a:schemeClr val="tx1"/>
                    </a:gs>
                    <a:gs pos="86000">
                      <a:schemeClr val="tx1"/>
                    </a:gs>
                  </a:gsLst>
                  <a:lin ang="5400000" scaled="0"/>
                </a:gradFill>
                <a:latin typeface="Segoe UI Light" pitchFamily="34" charset="0"/>
              </a:defRPr>
            </a:lvl1pPr>
            <a:lvl2pPr marL="457159" indent="0" algn="ctr">
              <a:buNone/>
              <a:defRPr>
                <a:solidFill>
                  <a:schemeClr val="tx1">
                    <a:tint val="75000"/>
                  </a:schemeClr>
                </a:solidFill>
              </a:defRPr>
            </a:lvl2pPr>
            <a:lvl3pPr marL="914318" indent="0" algn="ctr">
              <a:buNone/>
              <a:defRPr>
                <a:solidFill>
                  <a:schemeClr val="tx1">
                    <a:tint val="75000"/>
                  </a:schemeClr>
                </a:solidFill>
              </a:defRPr>
            </a:lvl3pPr>
            <a:lvl4pPr marL="1371476" indent="0" algn="ctr">
              <a:buNone/>
              <a:defRPr>
                <a:solidFill>
                  <a:schemeClr val="tx1">
                    <a:tint val="75000"/>
                  </a:schemeClr>
                </a:solidFill>
              </a:defRPr>
            </a:lvl4pPr>
            <a:lvl5pPr marL="1828636" indent="0" algn="ctr">
              <a:buNone/>
              <a:defRPr>
                <a:solidFill>
                  <a:schemeClr val="tx1">
                    <a:tint val="75000"/>
                  </a:schemeClr>
                </a:solidFill>
              </a:defRPr>
            </a:lvl5pPr>
            <a:lvl6pPr marL="2285795" indent="0" algn="ctr">
              <a:buNone/>
              <a:defRPr>
                <a:solidFill>
                  <a:schemeClr val="tx1">
                    <a:tint val="75000"/>
                  </a:schemeClr>
                </a:solidFill>
              </a:defRPr>
            </a:lvl6pPr>
            <a:lvl7pPr marL="2742953" indent="0" algn="ctr">
              <a:buNone/>
              <a:defRPr>
                <a:solidFill>
                  <a:schemeClr val="tx1">
                    <a:tint val="75000"/>
                  </a:schemeClr>
                </a:solidFill>
              </a:defRPr>
            </a:lvl7pPr>
            <a:lvl8pPr marL="3200112" indent="0" algn="ctr">
              <a:buNone/>
              <a:defRPr>
                <a:solidFill>
                  <a:schemeClr val="tx1">
                    <a:tint val="75000"/>
                  </a:schemeClr>
                </a:solidFill>
              </a:defRPr>
            </a:lvl8pPr>
            <a:lvl9pPr marL="3657271" indent="0" algn="ctr">
              <a:buNone/>
              <a:defRPr>
                <a:solidFill>
                  <a:schemeClr val="tx1">
                    <a:tint val="75000"/>
                  </a:schemeClr>
                </a:solidFill>
              </a:defRPr>
            </a:lvl9pPr>
          </a:lstStyle>
          <a:p>
            <a:r>
              <a:rPr lang="en-US" dirty="0" smtClean="0"/>
              <a:t>Click to edit Master subtitle style</a:t>
            </a:r>
            <a:endParaRPr lang="en-US" dirty="0"/>
          </a:p>
        </p:txBody>
      </p:sp>
      <p:pic>
        <p:nvPicPr>
          <p:cNvPr id="1027" name="Picture 3" descr="X:\Documents\01_Freelance_Design\INTERBRAND\Microsoft Union\Office365\exports\wht_MS_logo.pn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682753" y="6172191"/>
            <a:ext cx="786384" cy="1275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Union-Segoe-treatment.png"/>
          <p:cNvPicPr>
            <a:picLocks noChangeAspect="1"/>
          </p:cNvPicPr>
          <p:nvPr>
            <p:custDataLst>
              <p:tags r:id="rId6"/>
            </p:custDataLst>
          </p:nvPr>
        </p:nvPicPr>
        <p:blipFill>
          <a:blip r:embed="rId12"/>
          <a:stretch>
            <a:fillRect/>
          </a:stretch>
        </p:blipFill>
        <p:spPr>
          <a:xfrm>
            <a:off x="691181" y="786526"/>
            <a:ext cx="1293430" cy="409067"/>
          </a:xfrm>
          <a:prstGeom prst="rect">
            <a:avLst/>
          </a:prstGeom>
        </p:spPr>
      </p:pic>
    </p:spTree>
    <p:extLst>
      <p:ext uri="{BB962C8B-B14F-4D97-AF65-F5344CB8AC3E}">
        <p14:creationId xmlns:p14="http://schemas.microsoft.com/office/powerpoint/2010/main" val="73163018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10799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4129901"/>
            <a:ext cx="7772400" cy="276999"/>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3" indent="0">
              <a:buNone/>
              <a:defRPr sz="1400">
                <a:solidFill>
                  <a:schemeClr val="tx1">
                    <a:tint val="75000"/>
                  </a:schemeClr>
                </a:solidFill>
              </a:defRPr>
            </a:lvl7pPr>
            <a:lvl8pPr marL="3200240" indent="0">
              <a:buNone/>
              <a:defRPr sz="1400">
                <a:solidFill>
                  <a:schemeClr val="tx1">
                    <a:tint val="75000"/>
                  </a:schemeClr>
                </a:solidFill>
              </a:defRPr>
            </a:lvl8pPr>
            <a:lvl9pPr marL="3657417"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1"/>
            <a:ext cx="2133600" cy="365125"/>
          </a:xfrm>
          <a:prstGeom prst="rect">
            <a:avLst/>
          </a:prstGeom>
        </p:spPr>
        <p:txBody>
          <a:bodyPr lIns="91435" tIns="45718" rIns="91435" bIns="45718"/>
          <a:lstStyle/>
          <a:p>
            <a:pPr defTabSz="914354"/>
            <a:fld id="{B3252003-8F5B-4444-8D4B-7E01A3CEB49E}" type="datetimeFigureOut">
              <a:rPr lang="en-US">
                <a:solidFill>
                  <a:prstClr val="black"/>
                </a:solidFill>
              </a:rPr>
              <a:pPr defTabSz="914354"/>
              <a:t>4/16/2012</a:t>
            </a:fld>
            <a:endParaRPr lang="en-US">
              <a:solidFill>
                <a:prstClr val="black"/>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lIns="91435" tIns="45718" rIns="91435" bIns="45718"/>
          <a:lstStyle/>
          <a:p>
            <a:pPr defTabSz="914354"/>
            <a:endParaRPr lang="en-US">
              <a:solidFill>
                <a:prstClr val="black"/>
              </a:solidFill>
            </a:endParaRPr>
          </a:p>
        </p:txBody>
      </p:sp>
      <p:sp>
        <p:nvSpPr>
          <p:cNvPr id="6" name="Slide Number Placeholder 5"/>
          <p:cNvSpPr>
            <a:spLocks noGrp="1"/>
          </p:cNvSpPr>
          <p:nvPr>
            <p:ph type="sldNum" sz="quarter" idx="12"/>
          </p:nvPr>
        </p:nvSpPr>
        <p:spPr/>
        <p:txBody>
          <a:bodyPr/>
          <a:lstStyle/>
          <a:p>
            <a:fld id="{4509F13F-D181-4083-96DF-F9E468D455C6}" type="slidenum">
              <a:rPr>
                <a:solidFill>
                  <a:srgbClr val="595959">
                    <a:alpha val="99000"/>
                  </a:srgbClr>
                </a:solidFill>
              </a:rPr>
              <a:pPr/>
              <a:t>‹#›</a:t>
            </a:fld>
            <a:endParaRPr>
              <a:solidFill>
                <a:srgbClr val="595959">
                  <a:alpha val="99000"/>
                </a:srgbClr>
              </a:solidFill>
            </a:endParaRPr>
          </a:p>
        </p:txBody>
      </p:sp>
      <p:sp>
        <p:nvSpPr>
          <p:cNvPr id="7" name="Zaobljeni pravokotnik 6"/>
          <p:cNvSpPr/>
          <p:nvPr userDrawn="1"/>
        </p:nvSpPr>
        <p:spPr bwMode="auto">
          <a:xfrm>
            <a:off x="899592" y="6381328"/>
            <a:ext cx="1368152" cy="216024"/>
          </a:xfrm>
          <a:prstGeom prst="roundRect">
            <a:avLst/>
          </a:prstGeom>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sl-SI"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04437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377110" y="6375403"/>
            <a:ext cx="1251282" cy="365125"/>
          </a:xfrm>
          <a:prstGeom prst="rect">
            <a:avLst/>
          </a:prstGeom>
        </p:spPr>
        <p:txBody>
          <a:bodyPr lIns="91435" tIns="45718" rIns="91435" bIns="45718"/>
          <a:lstStyle/>
          <a:p>
            <a:pPr defTabSz="914354"/>
            <a:endParaRPr lang="en-US">
              <a:solidFill>
                <a:prstClr val="black"/>
              </a:solidFill>
            </a:endParaRPr>
          </a:p>
        </p:txBody>
      </p:sp>
      <p:sp>
        <p:nvSpPr>
          <p:cNvPr id="5" name="Slide Number Placeholder 4"/>
          <p:cNvSpPr>
            <a:spLocks noGrp="1"/>
          </p:cNvSpPr>
          <p:nvPr>
            <p:ph type="sldNum" sz="quarter" idx="12"/>
          </p:nvPr>
        </p:nvSpPr>
        <p:spPr/>
        <p:txBody>
          <a:bodyPr/>
          <a:lstStyle/>
          <a:p>
            <a:fld id="{4509F13F-D181-4083-96DF-F9E468D455C6}" type="slidenum">
              <a:rPr>
                <a:solidFill>
                  <a:srgbClr val="595959">
                    <a:alpha val="99000"/>
                  </a:srgbClr>
                </a:solidFill>
              </a:rPr>
              <a:pPr/>
              <a:t>‹#›</a:t>
            </a:fld>
            <a:endParaRPr>
              <a:solidFill>
                <a:srgbClr val="595959">
                  <a:alpha val="99000"/>
                </a:srgbClr>
              </a:solidFill>
            </a:endParaRPr>
          </a:p>
        </p:txBody>
      </p:sp>
      <p:cxnSp>
        <p:nvCxnSpPr>
          <p:cNvPr id="7" name="Straight Connector 6"/>
          <p:cNvCxnSpPr/>
          <p:nvPr/>
        </p:nvCxnSpPr>
        <p:spPr>
          <a:xfrm>
            <a:off x="388939" y="6400344"/>
            <a:ext cx="83639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Zaobljeni pravokotnik 5"/>
          <p:cNvSpPr/>
          <p:nvPr userDrawn="1"/>
        </p:nvSpPr>
        <p:spPr bwMode="auto">
          <a:xfrm>
            <a:off x="899592" y="6381328"/>
            <a:ext cx="1368152" cy="216024"/>
          </a:xfrm>
          <a:prstGeom prst="roundRect">
            <a:avLst/>
          </a:prstGeom>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sl-SI"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498318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2_Title an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554481"/>
            <a:ext cx="8363938" cy="132651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2"/>
          </p:nvPr>
        </p:nvSpPr>
        <p:spPr>
          <a:xfrm>
            <a:off x="377110" y="6375403"/>
            <a:ext cx="1251282" cy="365125"/>
          </a:xfrm>
          <a:prstGeom prst="rect">
            <a:avLst/>
          </a:prstGeom>
        </p:spPr>
        <p:txBody>
          <a:bodyPr lIns="91435" tIns="45718" rIns="91435" bIns="45718"/>
          <a:lstStyle/>
          <a:p>
            <a:pPr defTabSz="914354"/>
            <a:endParaRPr lang="en-US">
              <a:solidFill>
                <a:prstClr val="black"/>
              </a:solidFill>
            </a:endParaRPr>
          </a:p>
        </p:txBody>
      </p:sp>
      <p:sp>
        <p:nvSpPr>
          <p:cNvPr id="6" name="Slide Number Placeholder 5"/>
          <p:cNvSpPr>
            <a:spLocks noGrp="1"/>
          </p:cNvSpPr>
          <p:nvPr>
            <p:ph type="sldNum" sz="quarter" idx="13"/>
          </p:nvPr>
        </p:nvSpPr>
        <p:spPr/>
        <p:txBody>
          <a:bodyPr/>
          <a:lstStyle/>
          <a:p>
            <a:fld id="{4509F13F-D181-4083-96DF-F9E468D455C6}" type="slidenum">
              <a:rPr>
                <a:solidFill>
                  <a:srgbClr val="595959">
                    <a:alpha val="99000"/>
                  </a:srgbClr>
                </a:solidFill>
              </a:rPr>
              <a:pPr/>
              <a:t>‹#›</a:t>
            </a:fld>
            <a:endParaRPr>
              <a:solidFill>
                <a:srgbClr val="595959">
                  <a:alpha val="99000"/>
                </a:srgbClr>
              </a:solidFill>
            </a:endParaRPr>
          </a:p>
        </p:txBody>
      </p:sp>
      <p:sp>
        <p:nvSpPr>
          <p:cNvPr id="7" name="Title 6"/>
          <p:cNvSpPr>
            <a:spLocks noGrp="1"/>
          </p:cNvSpPr>
          <p:nvPr>
            <p:ph type="title"/>
          </p:nvPr>
        </p:nvSpPr>
        <p:spPr>
          <a:xfrm>
            <a:off x="388939" y="386177"/>
            <a:ext cx="8363938" cy="443198"/>
          </a:xfrm>
        </p:spPr>
        <p:txBody>
          <a:bodyPr/>
          <a:lstStyle/>
          <a:p>
            <a:r>
              <a:rPr lang="en-US" dirty="0" smtClean="0"/>
              <a:t>Click to edit Master title style</a:t>
            </a:r>
            <a:endParaRPr lang="en-US" dirty="0"/>
          </a:p>
        </p:txBody>
      </p:sp>
      <p:cxnSp>
        <p:nvCxnSpPr>
          <p:cNvPr id="8" name="Straight Connector 7"/>
          <p:cNvCxnSpPr/>
          <p:nvPr/>
        </p:nvCxnSpPr>
        <p:spPr>
          <a:xfrm>
            <a:off x="388939" y="6400344"/>
            <a:ext cx="83639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Zaobljeni pravokotnik 8"/>
          <p:cNvSpPr/>
          <p:nvPr userDrawn="1"/>
        </p:nvSpPr>
        <p:spPr bwMode="auto">
          <a:xfrm>
            <a:off x="899592" y="6381328"/>
            <a:ext cx="1368152" cy="216024"/>
          </a:xfrm>
          <a:prstGeom prst="roundRect">
            <a:avLst/>
          </a:prstGeom>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sl-SI"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0487388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Subtitle an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808166"/>
            <a:ext cx="8363938" cy="1348061"/>
          </a:xfrm>
        </p:spPr>
        <p:txBody>
          <a:bodyPr/>
          <a:lstStyle>
            <a:lvl2pPr>
              <a:spcBef>
                <a:spcPts val="6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a:xfrm>
            <a:off x="457200" y="6356354"/>
            <a:ext cx="2133600" cy="365125"/>
          </a:xfrm>
          <a:prstGeom prst="rect">
            <a:avLst/>
          </a:prstGeom>
        </p:spPr>
        <p:txBody>
          <a:bodyPr lIns="91435" tIns="45718" rIns="91435" bIns="45718"/>
          <a:lstStyle/>
          <a:p>
            <a:pPr defTabSz="914354"/>
            <a:fld id="{B3252003-8F5B-4444-8D4B-7E01A3CEB49E}" type="datetimeFigureOut">
              <a:rPr lang="en-US">
                <a:solidFill>
                  <a:prstClr val="black"/>
                </a:solidFill>
              </a:rPr>
              <a:pPr defTabSz="914354"/>
              <a:t>4/16/2012</a:t>
            </a:fld>
            <a:endParaRPr lang="en-US">
              <a:solidFill>
                <a:prstClr val="black"/>
              </a:solidFill>
            </a:endParaRPr>
          </a:p>
        </p:txBody>
      </p:sp>
      <p:sp>
        <p:nvSpPr>
          <p:cNvPr id="4" name="Footer Placeholder 3"/>
          <p:cNvSpPr>
            <a:spLocks noGrp="1"/>
          </p:cNvSpPr>
          <p:nvPr>
            <p:ph type="ftr" sz="quarter" idx="12"/>
          </p:nvPr>
        </p:nvSpPr>
        <p:spPr>
          <a:xfrm>
            <a:off x="377110" y="6375403"/>
            <a:ext cx="1251282" cy="365125"/>
          </a:xfrm>
          <a:prstGeom prst="rect">
            <a:avLst/>
          </a:prstGeom>
        </p:spPr>
        <p:txBody>
          <a:bodyPr lIns="91435" tIns="45718" rIns="91435" bIns="45718"/>
          <a:lstStyle/>
          <a:p>
            <a:pPr defTabSz="914354"/>
            <a:endParaRPr lang="en-US">
              <a:solidFill>
                <a:prstClr val="black"/>
              </a:solidFill>
            </a:endParaRPr>
          </a:p>
        </p:txBody>
      </p:sp>
      <p:sp>
        <p:nvSpPr>
          <p:cNvPr id="6" name="Slide Number Placeholder 5"/>
          <p:cNvSpPr>
            <a:spLocks noGrp="1"/>
          </p:cNvSpPr>
          <p:nvPr>
            <p:ph type="sldNum" sz="quarter" idx="13"/>
          </p:nvPr>
        </p:nvSpPr>
        <p:spPr/>
        <p:txBody>
          <a:bodyPr/>
          <a:lstStyle/>
          <a:p>
            <a:fld id="{4509F13F-D181-4083-96DF-F9E468D455C6}" type="slidenum">
              <a:rPr>
                <a:solidFill>
                  <a:srgbClr val="595959">
                    <a:alpha val="99000"/>
                  </a:srgbClr>
                </a:solidFill>
              </a:rPr>
              <a:pPr/>
              <a:t>‹#›</a:t>
            </a:fld>
            <a:endParaRPr>
              <a:solidFill>
                <a:srgbClr val="595959">
                  <a:alpha val="99000"/>
                </a:srgbClr>
              </a:solidFill>
            </a:endParaRPr>
          </a:p>
        </p:txBody>
      </p:sp>
      <p:sp>
        <p:nvSpPr>
          <p:cNvPr id="7" name="Title 6"/>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271609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_lef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6714" y="1416049"/>
            <a:ext cx="4129087" cy="2129814"/>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
        <p:nvSpPr>
          <p:cNvPr id="5" name="Zaobljeni pravokotnik 4"/>
          <p:cNvSpPr/>
          <p:nvPr userDrawn="1"/>
        </p:nvSpPr>
        <p:spPr bwMode="auto">
          <a:xfrm>
            <a:off x="899592" y="6381328"/>
            <a:ext cx="1368152" cy="216024"/>
          </a:xfrm>
          <a:prstGeom prst="roundRect">
            <a:avLst/>
          </a:prstGeom>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sl-SI"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485383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9" name="Title 17"/>
          <p:cNvSpPr>
            <a:spLocks noGrp="1"/>
          </p:cNvSpPr>
          <p:nvPr>
            <p:ph type="title"/>
          </p:nvPr>
        </p:nvSpPr>
        <p:spPr>
          <a:xfrm>
            <a:off x="356616" y="117351"/>
            <a:ext cx="8330184" cy="443198"/>
          </a:xfrm>
          <a:prstGeom prst="rect">
            <a:avLst/>
          </a:prstGeom>
        </p:spPr>
        <p:txBody>
          <a:bodyPr anchor="b"/>
          <a:lstStyle/>
          <a:p>
            <a:r>
              <a:rPr lang="en-US" smtClean="0"/>
              <a:t>Click to edit Master title style</a:t>
            </a:r>
            <a:endParaRPr lang="en-US" dirty="0"/>
          </a:p>
        </p:txBody>
      </p:sp>
      <p:sp>
        <p:nvSpPr>
          <p:cNvPr id="5" name="TextBox 4"/>
          <p:cNvSpPr txBox="1"/>
          <p:nvPr/>
        </p:nvSpPr>
        <p:spPr>
          <a:xfrm>
            <a:off x="4314550" y="6587238"/>
            <a:ext cx="337352" cy="180328"/>
          </a:xfrm>
          <a:prstGeom prst="rect">
            <a:avLst/>
          </a:prstGeom>
          <a:noFill/>
        </p:spPr>
        <p:txBody>
          <a:bodyPr wrap="square" lIns="91424" tIns="45711" rIns="91424" bIns="45711" rtlCol="0" anchor="ctr">
            <a:noAutofit/>
          </a:bodyPr>
          <a:lstStyle/>
          <a:p>
            <a:pPr defTabSz="914211"/>
            <a:fld id="{CD732B83-8E38-40BC-A652-305CA35BAE41}" type="slidenum">
              <a:rPr lang="en-US" sz="800" i="1">
                <a:solidFill>
                  <a:prstClr val="white"/>
                </a:solidFill>
                <a:latin typeface="Calibri"/>
              </a:rPr>
              <a:pPr defTabSz="914211"/>
              <a:t>‹#›</a:t>
            </a:fld>
            <a:endParaRPr lang="en-US" sz="800" i="1" dirty="0">
              <a:solidFill>
                <a:prstClr val="white"/>
              </a:solidFill>
              <a:latin typeface="Calibri"/>
            </a:endParaRPr>
          </a:p>
        </p:txBody>
      </p:sp>
      <p:sp>
        <p:nvSpPr>
          <p:cNvPr id="4" name="Zaobljeni pravokotnik 3"/>
          <p:cNvSpPr/>
          <p:nvPr userDrawn="1"/>
        </p:nvSpPr>
        <p:spPr bwMode="auto">
          <a:xfrm>
            <a:off x="899592" y="6381328"/>
            <a:ext cx="1368152" cy="216024"/>
          </a:xfrm>
          <a:prstGeom prst="roundRect">
            <a:avLst/>
          </a:prstGeom>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sl-SI"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0380786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Zaobljeni pravokotnik 3"/>
          <p:cNvSpPr/>
          <p:nvPr userDrawn="1"/>
        </p:nvSpPr>
        <p:spPr bwMode="auto">
          <a:xfrm>
            <a:off x="899592" y="6381328"/>
            <a:ext cx="1368152" cy="216024"/>
          </a:xfrm>
          <a:prstGeom prst="roundRect">
            <a:avLst/>
          </a:prstGeom>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sl-SI"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75878003"/>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023797" y="2978747"/>
            <a:ext cx="1808866" cy="193899"/>
          </a:xfrm>
        </p:spPr>
        <p:txBody>
          <a:bodyPr/>
          <a:lstStyle>
            <a:lvl1pPr marL="0" indent="0">
              <a:buFontTx/>
              <a:buNone/>
              <a:defRPr sz="1400">
                <a:solidFill>
                  <a:schemeClr val="tx2">
                    <a:alpha val="99000"/>
                  </a:schemeClr>
                </a:solidFill>
              </a:defRPr>
            </a:lvl1pPr>
          </a:lstStyle>
          <a:p>
            <a:endParaRPr lang="en-US" dirty="0"/>
          </a:p>
        </p:txBody>
      </p:sp>
    </p:spTree>
    <p:extLst>
      <p:ext uri="{BB962C8B-B14F-4D97-AF65-F5344CB8AC3E}">
        <p14:creationId xmlns:p14="http://schemas.microsoft.com/office/powerpoint/2010/main" val="35775182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3987" tIns="31992" rIns="63987" bIns="31992" numCol="1" rtlCol="0" anchor="ctr" anchorCtr="0" compatLnSpc="1">
            <a:prstTxWarp prst="textNoShape">
              <a:avLst/>
            </a:prstTxWarp>
          </a:bodyPr>
          <a:lstStyle/>
          <a:p>
            <a:pPr algn="ctr" defTabSz="639677"/>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16789" y="436416"/>
            <a:ext cx="8550915" cy="470898"/>
          </a:xfrm>
        </p:spPr>
        <p:txBody>
          <a:bodyPr/>
          <a:lstStyle>
            <a:lvl1pPr algn="l" defTabSz="767962" rtl="0" eaLnBrk="1" latinLnBrk="0" hangingPunct="1">
              <a:lnSpc>
                <a:spcPct val="90000"/>
              </a:lnSpc>
              <a:spcBef>
                <a:spcPct val="0"/>
              </a:spcBef>
              <a:buNone/>
              <a:defRPr lang="en-US" sz="3400" b="0" kern="1200" cap="none" spc="-84"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B60359E2-F1E6-40F3-81C3-5A646FA87138}"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93127651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Title Slide 3">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9656920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16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le 1"/>
          <p:cNvSpPr>
            <a:spLocks noGrp="1"/>
          </p:cNvSpPr>
          <p:nvPr>
            <p:ph type="title"/>
            <p:custDataLst>
              <p:tags r:id="rId3"/>
            </p:custDataLst>
          </p:nvPr>
        </p:nvSpPr>
        <p:spPr>
          <a:xfrm>
            <a:off x="1105469" y="4177145"/>
            <a:ext cx="7762235" cy="387798"/>
          </a:xfrm>
        </p:spPr>
        <p:txBody>
          <a:bodyPr wrap="square">
            <a:spAutoFit/>
          </a:bodyPr>
          <a:lstStyle>
            <a:lvl1pPr algn="r">
              <a:defRPr sz="2800">
                <a:solidFill>
                  <a:schemeClr val="accent1">
                    <a:alpha val="99000"/>
                  </a:schemeClr>
                </a:solidFill>
              </a:defRPr>
            </a:lvl1pPr>
          </a:lstStyle>
          <a:p>
            <a:r>
              <a:rPr lang="en-US" smtClean="0"/>
              <a:t>Click to edit Master title style</a:t>
            </a:r>
            <a:endParaRPr lang="en-US" dirty="0"/>
          </a:p>
        </p:txBody>
      </p:sp>
      <p:sp>
        <p:nvSpPr>
          <p:cNvPr id="10" name="Subtitle 2"/>
          <p:cNvSpPr>
            <a:spLocks noGrp="1"/>
          </p:cNvSpPr>
          <p:nvPr>
            <p:ph type="subTitle" idx="1"/>
            <p:custDataLst>
              <p:tags r:id="rId4"/>
            </p:custDataLst>
          </p:nvPr>
        </p:nvSpPr>
        <p:spPr>
          <a:xfrm>
            <a:off x="1119617" y="4615013"/>
            <a:ext cx="7748086" cy="249299"/>
          </a:xfrm>
        </p:spPr>
        <p:txBody>
          <a:bodyPr wrap="square" anchor="t">
            <a:spAutoFit/>
          </a:bodyPr>
          <a:lstStyle>
            <a:lvl1pPr marL="0" indent="0" algn="r">
              <a:lnSpc>
                <a:spcPct val="90000"/>
              </a:lnSpc>
              <a:spcBef>
                <a:spcPts val="0"/>
              </a:spcBef>
              <a:buNone/>
              <a:defRPr sz="1800">
                <a:solidFill>
                  <a:schemeClr val="tx2">
                    <a:alpha val="99000"/>
                  </a:schemeClr>
                </a:solidFill>
              </a:defRPr>
            </a:lvl1pPr>
            <a:lvl2pPr marL="457159" indent="0" algn="ctr">
              <a:buNone/>
              <a:defRPr>
                <a:solidFill>
                  <a:schemeClr val="tx1">
                    <a:tint val="75000"/>
                  </a:schemeClr>
                </a:solidFill>
              </a:defRPr>
            </a:lvl2pPr>
            <a:lvl3pPr marL="914318" indent="0" algn="ctr">
              <a:buNone/>
              <a:defRPr>
                <a:solidFill>
                  <a:schemeClr val="tx1">
                    <a:tint val="75000"/>
                  </a:schemeClr>
                </a:solidFill>
              </a:defRPr>
            </a:lvl3pPr>
            <a:lvl4pPr marL="1371476" indent="0" algn="ctr">
              <a:buNone/>
              <a:defRPr>
                <a:solidFill>
                  <a:schemeClr val="tx1">
                    <a:tint val="75000"/>
                  </a:schemeClr>
                </a:solidFill>
              </a:defRPr>
            </a:lvl4pPr>
            <a:lvl5pPr marL="1828636" indent="0" algn="ctr">
              <a:buNone/>
              <a:defRPr>
                <a:solidFill>
                  <a:schemeClr val="tx1">
                    <a:tint val="75000"/>
                  </a:schemeClr>
                </a:solidFill>
              </a:defRPr>
            </a:lvl5pPr>
            <a:lvl6pPr marL="2285795" indent="0" algn="ctr">
              <a:buNone/>
              <a:defRPr>
                <a:solidFill>
                  <a:schemeClr val="tx1">
                    <a:tint val="75000"/>
                  </a:schemeClr>
                </a:solidFill>
              </a:defRPr>
            </a:lvl6pPr>
            <a:lvl7pPr marL="2742953" indent="0" algn="ctr">
              <a:buNone/>
              <a:defRPr>
                <a:solidFill>
                  <a:schemeClr val="tx1">
                    <a:tint val="75000"/>
                  </a:schemeClr>
                </a:solidFill>
              </a:defRPr>
            </a:lvl7pPr>
            <a:lvl8pPr marL="3200112" indent="0" algn="ctr">
              <a:buNone/>
              <a:defRPr>
                <a:solidFill>
                  <a:schemeClr val="tx1">
                    <a:tint val="75000"/>
                  </a:schemeClr>
                </a:solidFill>
              </a:defRPr>
            </a:lvl8pPr>
            <a:lvl9pPr marL="3657271" indent="0" algn="ctr">
              <a:buNone/>
              <a:defRPr>
                <a:solidFill>
                  <a:schemeClr val="tx1">
                    <a:tint val="75000"/>
                  </a:schemeClr>
                </a:solidFill>
              </a:defRPr>
            </a:lvl9pPr>
          </a:lstStyle>
          <a:p>
            <a:r>
              <a:rPr lang="en-US" smtClean="0"/>
              <a:t>Click to edit Master subtitle style</a:t>
            </a:r>
            <a:endParaRPr lang="en-US" dirty="0"/>
          </a:p>
        </p:txBody>
      </p:sp>
      <p:sp>
        <p:nvSpPr>
          <p:cNvPr id="3" name="Text Placeholder 2"/>
          <p:cNvSpPr>
            <a:spLocks noGrp="1"/>
          </p:cNvSpPr>
          <p:nvPr>
            <p:ph type="body" sz="quarter" idx="10" hasCustomPrompt="1"/>
            <p:custDataLst>
              <p:tags r:id="rId5"/>
            </p:custDataLst>
          </p:nvPr>
        </p:nvSpPr>
        <p:spPr>
          <a:xfrm>
            <a:off x="1109022" y="3051677"/>
            <a:ext cx="7748289" cy="914096"/>
          </a:xfrm>
        </p:spPr>
        <p:txBody>
          <a:bodyPr anchor="ctr">
            <a:spAutoFit/>
          </a:bodyPr>
          <a:lstStyle>
            <a:lvl1pPr marL="0" indent="0" algn="r">
              <a:buFontTx/>
              <a:buNone/>
              <a:defRPr lang="en-US" sz="6600" kern="1200" dirty="0" smtClean="0">
                <a:solidFill>
                  <a:schemeClr val="accent2">
                    <a:alpha val="99000"/>
                  </a:schemeClr>
                </a:solidFill>
                <a:latin typeface="+mn-lt"/>
                <a:ea typeface="+mn-ea"/>
                <a:cs typeface="+mn-cs"/>
              </a:defRPr>
            </a:lvl1pPr>
            <a:lvl2pPr marL="460352" indent="0">
              <a:buFontTx/>
              <a:buNone/>
              <a:defRPr lang="en-US" sz="11500" kern="1200" dirty="0" smtClean="0">
                <a:solidFill>
                  <a:schemeClr val="accent2">
                    <a:alpha val="99000"/>
                  </a:schemeClr>
                </a:solidFill>
                <a:latin typeface="+mn-lt"/>
                <a:ea typeface="+mn-ea"/>
                <a:cs typeface="+mn-cs"/>
              </a:defRPr>
            </a:lvl2pPr>
            <a:lvl3pPr marL="855621" indent="0">
              <a:buFontTx/>
              <a:buNone/>
              <a:defRPr lang="en-US" sz="11500" kern="1200" dirty="0" smtClean="0">
                <a:solidFill>
                  <a:schemeClr val="accent2">
                    <a:alpha val="99000"/>
                  </a:schemeClr>
                </a:solidFill>
                <a:latin typeface="+mn-lt"/>
                <a:ea typeface="+mn-ea"/>
                <a:cs typeface="+mn-cs"/>
              </a:defRPr>
            </a:lvl3pPr>
            <a:lvl4pPr marL="1258825" indent="0">
              <a:buFontTx/>
              <a:buNone/>
              <a:defRPr lang="en-US" sz="11500" kern="1200" dirty="0" smtClean="0">
                <a:solidFill>
                  <a:schemeClr val="accent2">
                    <a:alpha val="99000"/>
                  </a:schemeClr>
                </a:solidFill>
                <a:latin typeface="+mn-lt"/>
                <a:ea typeface="+mn-ea"/>
                <a:cs typeface="+mn-cs"/>
              </a:defRPr>
            </a:lvl4pPr>
            <a:lvl5pPr marL="1604883" indent="0">
              <a:buFontTx/>
              <a:buNone/>
              <a:defRPr lang="en-US" sz="11500" kern="1200" dirty="0">
                <a:solidFill>
                  <a:schemeClr val="accent2">
                    <a:alpha val="99000"/>
                  </a:schemeClr>
                </a:solidFill>
                <a:latin typeface="+mn-lt"/>
                <a:ea typeface="+mn-ea"/>
                <a:cs typeface="+mn-cs"/>
              </a:defRPr>
            </a:lvl5pPr>
          </a:lstStyle>
          <a:p>
            <a:pPr lvl="0"/>
            <a:r>
              <a:rPr lang="en-US" dirty="0" smtClean="0"/>
              <a:t>EDIT</a:t>
            </a:r>
            <a:endParaRPr lang="en-US" dirty="0"/>
          </a:p>
        </p:txBody>
      </p:sp>
      <p:pic>
        <p:nvPicPr>
          <p:cNvPr id="6" name="Picture 5"/>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262909" y="5987349"/>
            <a:ext cx="1491398" cy="475012"/>
          </a:xfrm>
          <a:prstGeom prst="rect">
            <a:avLst/>
          </a:prstGeom>
        </p:spPr>
      </p:pic>
    </p:spTree>
    <p:extLst>
      <p:ext uri="{BB962C8B-B14F-4D97-AF65-F5344CB8AC3E}">
        <p14:creationId xmlns:p14="http://schemas.microsoft.com/office/powerpoint/2010/main" val="419948996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3987" tIns="31992" rIns="63987" bIns="31992" numCol="1" rtlCol="0" anchor="ctr" anchorCtr="0" compatLnSpc="1">
            <a:prstTxWarp prst="textNoShape">
              <a:avLst/>
            </a:prstTxWarp>
          </a:bodyPr>
          <a:lstStyle/>
          <a:p>
            <a:pPr algn="ctr" defTabSz="639677"/>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16789" y="436416"/>
            <a:ext cx="8550915" cy="470898"/>
          </a:xfrm>
        </p:spPr>
        <p:txBody>
          <a:bodyPr/>
          <a:lstStyle>
            <a:lvl1pPr algn="l" defTabSz="767962" rtl="0" eaLnBrk="1" latinLnBrk="0" hangingPunct="1">
              <a:lnSpc>
                <a:spcPct val="90000"/>
              </a:lnSpc>
              <a:spcBef>
                <a:spcPct val="0"/>
              </a:spcBef>
              <a:buNone/>
              <a:defRPr lang="en-US" sz="3400" b="0" kern="1200" cap="none" spc="-84"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B60359E2-F1E6-40F3-81C3-5A646FA87138}"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5831313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3987" tIns="31992" rIns="63987" bIns="31992" numCol="1" rtlCol="0" anchor="ctr" anchorCtr="0" compatLnSpc="1">
            <a:prstTxWarp prst="textNoShape">
              <a:avLst/>
            </a:prstTxWarp>
          </a:bodyPr>
          <a:lstStyle/>
          <a:p>
            <a:pPr algn="ctr" defTabSz="639677"/>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16789" y="436416"/>
            <a:ext cx="8550915" cy="470898"/>
          </a:xfrm>
        </p:spPr>
        <p:txBody>
          <a:bodyPr/>
          <a:lstStyle>
            <a:lvl1pPr algn="l" defTabSz="767962" rtl="0" eaLnBrk="1" latinLnBrk="0" hangingPunct="1">
              <a:lnSpc>
                <a:spcPct val="90000"/>
              </a:lnSpc>
              <a:spcBef>
                <a:spcPct val="0"/>
              </a:spcBef>
              <a:buNone/>
              <a:defRPr lang="en-US" sz="3400" b="0" kern="1200" cap="none" spc="-84"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B60359E2-F1E6-40F3-81C3-5A646FA87138}"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5901761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2_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8055053" y="429494"/>
            <a:ext cx="812164" cy="179123"/>
            <a:chOff x="3602038" y="1063626"/>
            <a:chExt cx="4365626" cy="722312"/>
          </a:xfrm>
        </p:grpSpPr>
        <p:sp>
          <p:nvSpPr>
            <p:cNvPr id="9" name="Freeform 8"/>
            <p:cNvSpPr>
              <a:spLocks/>
            </p:cNvSpPr>
            <p:nvPr/>
          </p:nvSpPr>
          <p:spPr bwMode="auto">
            <a:xfrm>
              <a:off x="3602038" y="1074738"/>
              <a:ext cx="884238" cy="679450"/>
            </a:xfrm>
            <a:custGeom>
              <a:avLst/>
              <a:gdLst>
                <a:gd name="T0" fmla="*/ 0 w 557"/>
                <a:gd name="T1" fmla="*/ 428 h 428"/>
                <a:gd name="T2" fmla="*/ 93 w 557"/>
                <a:gd name="T3" fmla="*/ 0 h 428"/>
                <a:gd name="T4" fmla="*/ 265 w 557"/>
                <a:gd name="T5" fmla="*/ 0 h 428"/>
                <a:gd name="T6" fmla="*/ 273 w 557"/>
                <a:gd name="T7" fmla="*/ 238 h 428"/>
                <a:gd name="T8" fmla="*/ 385 w 557"/>
                <a:gd name="T9" fmla="*/ 0 h 428"/>
                <a:gd name="T10" fmla="*/ 557 w 557"/>
                <a:gd name="T11" fmla="*/ 0 h 428"/>
                <a:gd name="T12" fmla="*/ 459 w 557"/>
                <a:gd name="T13" fmla="*/ 428 h 428"/>
                <a:gd name="T14" fmla="*/ 339 w 557"/>
                <a:gd name="T15" fmla="*/ 428 h 428"/>
                <a:gd name="T16" fmla="*/ 389 w 557"/>
                <a:gd name="T17" fmla="*/ 199 h 428"/>
                <a:gd name="T18" fmla="*/ 273 w 557"/>
                <a:gd name="T19" fmla="*/ 428 h 428"/>
                <a:gd name="T20" fmla="*/ 187 w 557"/>
                <a:gd name="T21" fmla="*/ 428 h 428"/>
                <a:gd name="T22" fmla="*/ 179 w 557"/>
                <a:gd name="T23" fmla="*/ 199 h 428"/>
                <a:gd name="T24" fmla="*/ 125 w 557"/>
                <a:gd name="T25" fmla="*/ 428 h 428"/>
                <a:gd name="T26" fmla="*/ 0 w 557"/>
                <a:gd name="T27" fmla="*/ 428 h 428"/>
                <a:gd name="T28" fmla="*/ 0 w 557"/>
                <a:gd name="T2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 h="428">
                  <a:moveTo>
                    <a:pt x="0" y="428"/>
                  </a:moveTo>
                  <a:lnTo>
                    <a:pt x="93" y="0"/>
                  </a:lnTo>
                  <a:lnTo>
                    <a:pt x="265" y="0"/>
                  </a:lnTo>
                  <a:lnTo>
                    <a:pt x="273" y="238"/>
                  </a:lnTo>
                  <a:lnTo>
                    <a:pt x="385" y="0"/>
                  </a:lnTo>
                  <a:lnTo>
                    <a:pt x="557" y="0"/>
                  </a:lnTo>
                  <a:lnTo>
                    <a:pt x="459" y="428"/>
                  </a:lnTo>
                  <a:lnTo>
                    <a:pt x="339" y="428"/>
                  </a:lnTo>
                  <a:lnTo>
                    <a:pt x="389" y="199"/>
                  </a:lnTo>
                  <a:lnTo>
                    <a:pt x="273" y="428"/>
                  </a:lnTo>
                  <a:lnTo>
                    <a:pt x="187" y="428"/>
                  </a:lnTo>
                  <a:lnTo>
                    <a:pt x="179" y="199"/>
                  </a:lnTo>
                  <a:lnTo>
                    <a:pt x="125" y="428"/>
                  </a:lnTo>
                  <a:lnTo>
                    <a:pt x="0" y="428"/>
                  </a:lnTo>
                  <a:lnTo>
                    <a:pt x="0" y="42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767924"/>
              <a:endParaRPr lang="en-US" sz="1500">
                <a:solidFill>
                  <a:prstClr val="black"/>
                </a:solidFill>
              </a:endParaRPr>
            </a:p>
          </p:txBody>
        </p:sp>
        <p:sp>
          <p:nvSpPr>
            <p:cNvPr id="10" name="Freeform 9"/>
            <p:cNvSpPr>
              <a:spLocks/>
            </p:cNvSpPr>
            <p:nvPr/>
          </p:nvSpPr>
          <p:spPr bwMode="auto">
            <a:xfrm>
              <a:off x="4510088" y="1074738"/>
              <a:ext cx="204788" cy="111125"/>
            </a:xfrm>
            <a:custGeom>
              <a:avLst/>
              <a:gdLst>
                <a:gd name="T0" fmla="*/ 0 w 129"/>
                <a:gd name="T1" fmla="*/ 70 h 70"/>
                <a:gd name="T2" fmla="*/ 113 w 129"/>
                <a:gd name="T3" fmla="*/ 70 h 70"/>
                <a:gd name="T4" fmla="*/ 129 w 129"/>
                <a:gd name="T5" fmla="*/ 0 h 70"/>
                <a:gd name="T6" fmla="*/ 16 w 129"/>
                <a:gd name="T7" fmla="*/ 0 h 70"/>
                <a:gd name="T8" fmla="*/ 0 w 129"/>
                <a:gd name="T9" fmla="*/ 70 h 70"/>
                <a:gd name="T10" fmla="*/ 0 w 129"/>
                <a:gd name="T11" fmla="*/ 70 h 70"/>
              </a:gdLst>
              <a:ahLst/>
              <a:cxnLst>
                <a:cxn ang="0">
                  <a:pos x="T0" y="T1"/>
                </a:cxn>
                <a:cxn ang="0">
                  <a:pos x="T2" y="T3"/>
                </a:cxn>
                <a:cxn ang="0">
                  <a:pos x="T4" y="T5"/>
                </a:cxn>
                <a:cxn ang="0">
                  <a:pos x="T6" y="T7"/>
                </a:cxn>
                <a:cxn ang="0">
                  <a:pos x="T8" y="T9"/>
                </a:cxn>
                <a:cxn ang="0">
                  <a:pos x="T10" y="T11"/>
                </a:cxn>
              </a:cxnLst>
              <a:rect l="0" t="0" r="r" b="b"/>
              <a:pathLst>
                <a:path w="129" h="70">
                  <a:moveTo>
                    <a:pt x="0" y="70"/>
                  </a:moveTo>
                  <a:lnTo>
                    <a:pt x="113" y="70"/>
                  </a:lnTo>
                  <a:lnTo>
                    <a:pt x="129" y="0"/>
                  </a:lnTo>
                  <a:lnTo>
                    <a:pt x="16" y="0"/>
                  </a:lnTo>
                  <a:lnTo>
                    <a:pt x="0" y="70"/>
                  </a:lnTo>
                  <a:lnTo>
                    <a:pt x="0" y="7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767924"/>
              <a:endParaRPr lang="en-US" sz="1500">
                <a:solidFill>
                  <a:prstClr val="black"/>
                </a:solidFill>
              </a:endParaRPr>
            </a:p>
          </p:txBody>
        </p:sp>
        <p:sp>
          <p:nvSpPr>
            <p:cNvPr id="11" name="Freeform 10"/>
            <p:cNvSpPr>
              <a:spLocks/>
            </p:cNvSpPr>
            <p:nvPr/>
          </p:nvSpPr>
          <p:spPr bwMode="auto">
            <a:xfrm>
              <a:off x="4381501" y="1247776"/>
              <a:ext cx="296863" cy="506413"/>
            </a:xfrm>
            <a:custGeom>
              <a:avLst/>
              <a:gdLst>
                <a:gd name="T0" fmla="*/ 116 w 187"/>
                <a:gd name="T1" fmla="*/ 319 h 319"/>
                <a:gd name="T2" fmla="*/ 0 w 187"/>
                <a:gd name="T3" fmla="*/ 319 h 319"/>
                <a:gd name="T4" fmla="*/ 70 w 187"/>
                <a:gd name="T5" fmla="*/ 0 h 319"/>
                <a:gd name="T6" fmla="*/ 187 w 187"/>
                <a:gd name="T7" fmla="*/ 0 h 319"/>
                <a:gd name="T8" fmla="*/ 116 w 187"/>
                <a:gd name="T9" fmla="*/ 319 h 319"/>
                <a:gd name="T10" fmla="*/ 116 w 187"/>
                <a:gd name="T11" fmla="*/ 319 h 319"/>
              </a:gdLst>
              <a:ahLst/>
              <a:cxnLst>
                <a:cxn ang="0">
                  <a:pos x="T0" y="T1"/>
                </a:cxn>
                <a:cxn ang="0">
                  <a:pos x="T2" y="T3"/>
                </a:cxn>
                <a:cxn ang="0">
                  <a:pos x="T4" y="T5"/>
                </a:cxn>
                <a:cxn ang="0">
                  <a:pos x="T6" y="T7"/>
                </a:cxn>
                <a:cxn ang="0">
                  <a:pos x="T8" y="T9"/>
                </a:cxn>
                <a:cxn ang="0">
                  <a:pos x="T10" y="T11"/>
                </a:cxn>
              </a:cxnLst>
              <a:rect l="0" t="0" r="r" b="b"/>
              <a:pathLst>
                <a:path w="187" h="319">
                  <a:moveTo>
                    <a:pt x="116" y="319"/>
                  </a:moveTo>
                  <a:lnTo>
                    <a:pt x="0" y="319"/>
                  </a:lnTo>
                  <a:lnTo>
                    <a:pt x="70" y="0"/>
                  </a:lnTo>
                  <a:lnTo>
                    <a:pt x="187" y="0"/>
                  </a:lnTo>
                  <a:lnTo>
                    <a:pt x="116" y="319"/>
                  </a:lnTo>
                  <a:lnTo>
                    <a:pt x="116" y="319"/>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767924"/>
              <a:endParaRPr lang="en-US" sz="1500">
                <a:solidFill>
                  <a:prstClr val="black"/>
                </a:solidFill>
              </a:endParaRPr>
            </a:p>
          </p:txBody>
        </p:sp>
        <p:sp>
          <p:nvSpPr>
            <p:cNvPr id="12" name="Freeform 11"/>
            <p:cNvSpPr>
              <a:spLocks/>
            </p:cNvSpPr>
            <p:nvPr/>
          </p:nvSpPr>
          <p:spPr bwMode="auto">
            <a:xfrm>
              <a:off x="5148263" y="1241426"/>
              <a:ext cx="431800" cy="512763"/>
            </a:xfrm>
            <a:custGeom>
              <a:avLst/>
              <a:gdLst>
                <a:gd name="T0" fmla="*/ 19 w 70"/>
                <a:gd name="T1" fmla="*/ 1 h 83"/>
                <a:gd name="T2" fmla="*/ 45 w 70"/>
                <a:gd name="T3" fmla="*/ 1 h 83"/>
                <a:gd name="T4" fmla="*/ 43 w 70"/>
                <a:gd name="T5" fmla="*/ 12 h 83"/>
                <a:gd name="T6" fmla="*/ 56 w 70"/>
                <a:gd name="T7" fmla="*/ 2 h 83"/>
                <a:gd name="T8" fmla="*/ 70 w 70"/>
                <a:gd name="T9" fmla="*/ 0 h 83"/>
                <a:gd name="T10" fmla="*/ 64 w 70"/>
                <a:gd name="T11" fmla="*/ 27 h 83"/>
                <a:gd name="T12" fmla="*/ 35 w 70"/>
                <a:gd name="T13" fmla="*/ 54 h 83"/>
                <a:gd name="T14" fmla="*/ 28 w 70"/>
                <a:gd name="T15" fmla="*/ 83 h 83"/>
                <a:gd name="T16" fmla="*/ 0 w 70"/>
                <a:gd name="T17" fmla="*/ 83 h 83"/>
                <a:gd name="T18" fmla="*/ 19 w 70"/>
                <a:gd name="T1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83">
                  <a:moveTo>
                    <a:pt x="19" y="1"/>
                  </a:moveTo>
                  <a:cubicBezTo>
                    <a:pt x="45" y="1"/>
                    <a:pt x="45" y="1"/>
                    <a:pt x="45" y="1"/>
                  </a:cubicBezTo>
                  <a:cubicBezTo>
                    <a:pt x="43" y="12"/>
                    <a:pt x="43" y="12"/>
                    <a:pt x="43" y="12"/>
                  </a:cubicBezTo>
                  <a:cubicBezTo>
                    <a:pt x="46" y="7"/>
                    <a:pt x="51" y="4"/>
                    <a:pt x="56" y="2"/>
                  </a:cubicBezTo>
                  <a:cubicBezTo>
                    <a:pt x="61" y="1"/>
                    <a:pt x="65" y="0"/>
                    <a:pt x="70" y="0"/>
                  </a:cubicBezTo>
                  <a:cubicBezTo>
                    <a:pt x="64" y="27"/>
                    <a:pt x="64" y="27"/>
                    <a:pt x="64" y="27"/>
                  </a:cubicBezTo>
                  <a:cubicBezTo>
                    <a:pt x="62" y="27"/>
                    <a:pt x="41" y="23"/>
                    <a:pt x="35" y="54"/>
                  </a:cubicBezTo>
                  <a:cubicBezTo>
                    <a:pt x="28" y="83"/>
                    <a:pt x="28" y="83"/>
                    <a:pt x="28" y="83"/>
                  </a:cubicBezTo>
                  <a:cubicBezTo>
                    <a:pt x="0" y="83"/>
                    <a:pt x="0" y="83"/>
                    <a:pt x="0" y="83"/>
                  </a:cubicBezTo>
                  <a:cubicBezTo>
                    <a:pt x="19" y="1"/>
                    <a:pt x="19" y="1"/>
                    <a:pt x="19" y="1"/>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767924"/>
              <a:endParaRPr lang="en-US" sz="1500">
                <a:solidFill>
                  <a:prstClr val="black"/>
                </a:solidFill>
              </a:endParaRPr>
            </a:p>
          </p:txBody>
        </p:sp>
        <p:sp>
          <p:nvSpPr>
            <p:cNvPr id="13" name="Freeform 12"/>
            <p:cNvSpPr>
              <a:spLocks/>
            </p:cNvSpPr>
            <p:nvPr/>
          </p:nvSpPr>
          <p:spPr bwMode="auto">
            <a:xfrm>
              <a:off x="4510088" y="1217613"/>
              <a:ext cx="700088" cy="555625"/>
            </a:xfrm>
            <a:custGeom>
              <a:avLst/>
              <a:gdLst>
                <a:gd name="T0" fmla="*/ 106 w 113"/>
                <a:gd name="T1" fmla="*/ 57 h 90"/>
                <a:gd name="T2" fmla="*/ 56 w 113"/>
                <a:gd name="T3" fmla="*/ 90 h 90"/>
                <a:gd name="T4" fmla="*/ 77 w 113"/>
                <a:gd name="T5" fmla="*/ 3 h 90"/>
                <a:gd name="T6" fmla="*/ 111 w 113"/>
                <a:gd name="T7" fmla="*/ 36 h 90"/>
                <a:gd name="T8" fmla="*/ 80 w 113"/>
                <a:gd name="T9" fmla="*/ 36 h 90"/>
                <a:gd name="T10" fmla="*/ 72 w 113"/>
                <a:gd name="T11" fmla="*/ 23 h 90"/>
                <a:gd name="T12" fmla="*/ 61 w 113"/>
                <a:gd name="T13" fmla="*/ 69 h 90"/>
                <a:gd name="T14" fmla="*/ 75 w 113"/>
                <a:gd name="T15" fmla="*/ 57 h 90"/>
                <a:gd name="T16" fmla="*/ 106 w 113"/>
                <a:gd name="T17"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0">
                  <a:moveTo>
                    <a:pt x="106" y="57"/>
                  </a:moveTo>
                  <a:cubicBezTo>
                    <a:pt x="106" y="58"/>
                    <a:pt x="97" y="90"/>
                    <a:pt x="56" y="90"/>
                  </a:cubicBezTo>
                  <a:cubicBezTo>
                    <a:pt x="0" y="88"/>
                    <a:pt x="15" y="0"/>
                    <a:pt x="77" y="3"/>
                  </a:cubicBezTo>
                  <a:cubicBezTo>
                    <a:pt x="113" y="5"/>
                    <a:pt x="111" y="35"/>
                    <a:pt x="111" y="36"/>
                  </a:cubicBezTo>
                  <a:cubicBezTo>
                    <a:pt x="80" y="36"/>
                    <a:pt x="80" y="36"/>
                    <a:pt x="80" y="36"/>
                  </a:cubicBezTo>
                  <a:cubicBezTo>
                    <a:pt x="80" y="35"/>
                    <a:pt x="81" y="22"/>
                    <a:pt x="72" y="23"/>
                  </a:cubicBezTo>
                  <a:cubicBezTo>
                    <a:pt x="54" y="23"/>
                    <a:pt x="41" y="68"/>
                    <a:pt x="61" y="69"/>
                  </a:cubicBezTo>
                  <a:cubicBezTo>
                    <a:pt x="70" y="69"/>
                    <a:pt x="74" y="58"/>
                    <a:pt x="75" y="57"/>
                  </a:cubicBezTo>
                  <a:cubicBezTo>
                    <a:pt x="106" y="57"/>
                    <a:pt x="106" y="57"/>
                    <a:pt x="106" y="5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767924"/>
              <a:endParaRPr lang="en-US" sz="1500">
                <a:solidFill>
                  <a:prstClr val="black"/>
                </a:solidFill>
              </a:endParaRPr>
            </a:p>
          </p:txBody>
        </p:sp>
        <p:sp>
          <p:nvSpPr>
            <p:cNvPr id="14" name="Freeform 13"/>
            <p:cNvSpPr>
              <a:spLocks noEditPoints="1"/>
            </p:cNvSpPr>
            <p:nvPr/>
          </p:nvSpPr>
          <p:spPr bwMode="auto">
            <a:xfrm>
              <a:off x="6427788" y="1211263"/>
              <a:ext cx="846138" cy="574675"/>
            </a:xfrm>
            <a:custGeom>
              <a:avLst/>
              <a:gdLst>
                <a:gd name="T0" fmla="*/ 60 w 137"/>
                <a:gd name="T1" fmla="*/ 91 h 93"/>
                <a:gd name="T2" fmla="*/ 79 w 137"/>
                <a:gd name="T3" fmla="*/ 3 h 93"/>
                <a:gd name="T4" fmla="*/ 60 w 137"/>
                <a:gd name="T5" fmla="*/ 91 h 93"/>
                <a:gd name="T6" fmla="*/ 77 w 137"/>
                <a:gd name="T7" fmla="*/ 22 h 93"/>
                <a:gd name="T8" fmla="*/ 61 w 137"/>
                <a:gd name="T9" fmla="*/ 70 h 93"/>
                <a:gd name="T10" fmla="*/ 77 w 137"/>
                <a:gd name="T11" fmla="*/ 22 h 93"/>
              </a:gdLst>
              <a:ahLst/>
              <a:cxnLst>
                <a:cxn ang="0">
                  <a:pos x="T0" y="T1"/>
                </a:cxn>
                <a:cxn ang="0">
                  <a:pos x="T2" y="T3"/>
                </a:cxn>
                <a:cxn ang="0">
                  <a:pos x="T4" y="T5"/>
                </a:cxn>
                <a:cxn ang="0">
                  <a:pos x="T6" y="T7"/>
                </a:cxn>
                <a:cxn ang="0">
                  <a:pos x="T8" y="T9"/>
                </a:cxn>
                <a:cxn ang="0">
                  <a:pos x="T10" y="T11"/>
                </a:cxn>
              </a:cxnLst>
              <a:rect l="0" t="0" r="r" b="b"/>
              <a:pathLst>
                <a:path w="137" h="93">
                  <a:moveTo>
                    <a:pt x="60" y="91"/>
                  </a:moveTo>
                  <a:cubicBezTo>
                    <a:pt x="0" y="88"/>
                    <a:pt x="18" y="0"/>
                    <a:pt x="79" y="3"/>
                  </a:cubicBezTo>
                  <a:cubicBezTo>
                    <a:pt x="137" y="6"/>
                    <a:pt x="120" y="93"/>
                    <a:pt x="60" y="91"/>
                  </a:cubicBezTo>
                  <a:close/>
                  <a:moveTo>
                    <a:pt x="77" y="22"/>
                  </a:moveTo>
                  <a:cubicBezTo>
                    <a:pt x="57" y="18"/>
                    <a:pt x="43" y="66"/>
                    <a:pt x="61" y="70"/>
                  </a:cubicBezTo>
                  <a:cubicBezTo>
                    <a:pt x="82"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767924"/>
              <a:endParaRPr lang="en-US" sz="1500">
                <a:solidFill>
                  <a:prstClr val="black"/>
                </a:solidFill>
              </a:endParaRPr>
            </a:p>
          </p:txBody>
        </p:sp>
        <p:sp>
          <p:nvSpPr>
            <p:cNvPr id="15" name="Freeform 14"/>
            <p:cNvSpPr>
              <a:spLocks/>
            </p:cNvSpPr>
            <p:nvPr/>
          </p:nvSpPr>
          <p:spPr bwMode="auto">
            <a:xfrm>
              <a:off x="7126288" y="1063626"/>
              <a:ext cx="655638" cy="703263"/>
            </a:xfrm>
            <a:custGeom>
              <a:avLst/>
              <a:gdLst>
                <a:gd name="T0" fmla="*/ 59 w 106"/>
                <a:gd name="T1" fmla="*/ 18 h 114"/>
                <a:gd name="T2" fmla="*/ 48 w 106"/>
                <a:gd name="T3" fmla="*/ 28 h 114"/>
                <a:gd name="T4" fmla="*/ 47 w 106"/>
                <a:gd name="T5" fmla="*/ 30 h 114"/>
                <a:gd name="T6" fmla="*/ 64 w 106"/>
                <a:gd name="T7" fmla="*/ 30 h 114"/>
                <a:gd name="T8" fmla="*/ 69 w 106"/>
                <a:gd name="T9" fmla="*/ 11 h 114"/>
                <a:gd name="T10" fmla="*/ 96 w 106"/>
                <a:gd name="T11" fmla="*/ 11 h 114"/>
                <a:gd name="T12" fmla="*/ 92 w 106"/>
                <a:gd name="T13" fmla="*/ 30 h 114"/>
                <a:gd name="T14" fmla="*/ 106 w 106"/>
                <a:gd name="T15" fmla="*/ 30 h 114"/>
                <a:gd name="T16" fmla="*/ 101 w 106"/>
                <a:gd name="T17" fmla="*/ 49 h 114"/>
                <a:gd name="T18" fmla="*/ 87 w 106"/>
                <a:gd name="T19" fmla="*/ 49 h 114"/>
                <a:gd name="T20" fmla="*/ 80 w 106"/>
                <a:gd name="T21" fmla="*/ 85 h 114"/>
                <a:gd name="T22" fmla="*/ 79 w 106"/>
                <a:gd name="T23" fmla="*/ 91 h 114"/>
                <a:gd name="T24" fmla="*/ 92 w 106"/>
                <a:gd name="T25" fmla="*/ 93 h 114"/>
                <a:gd name="T26" fmla="*/ 88 w 106"/>
                <a:gd name="T27" fmla="*/ 112 h 114"/>
                <a:gd name="T28" fmla="*/ 56 w 106"/>
                <a:gd name="T29" fmla="*/ 109 h 114"/>
                <a:gd name="T30" fmla="*/ 51 w 106"/>
                <a:gd name="T31" fmla="*/ 91 h 114"/>
                <a:gd name="T32" fmla="*/ 60 w 106"/>
                <a:gd name="T33" fmla="*/ 49 h 114"/>
                <a:gd name="T34" fmla="*/ 44 w 106"/>
                <a:gd name="T35" fmla="*/ 49 h 114"/>
                <a:gd name="T36" fmla="*/ 30 w 106"/>
                <a:gd name="T37" fmla="*/ 112 h 114"/>
                <a:gd name="T38" fmla="*/ 1 w 106"/>
                <a:gd name="T39" fmla="*/ 112 h 114"/>
                <a:gd name="T40" fmla="*/ 15 w 106"/>
                <a:gd name="T41" fmla="*/ 49 h 114"/>
                <a:gd name="T42" fmla="*/ 0 w 106"/>
                <a:gd name="T43" fmla="*/ 49 h 114"/>
                <a:gd name="T44" fmla="*/ 4 w 106"/>
                <a:gd name="T45" fmla="*/ 30 h 114"/>
                <a:gd name="T46" fmla="*/ 18 w 106"/>
                <a:gd name="T47" fmla="*/ 30 h 114"/>
                <a:gd name="T48" fmla="*/ 30 w 106"/>
                <a:gd name="T49" fmla="*/ 7 h 114"/>
                <a:gd name="T50" fmla="*/ 62 w 106"/>
                <a:gd name="T51" fmla="*/ 3 h 114"/>
                <a:gd name="T52" fmla="*/ 59 w 106"/>
                <a:gd name="T53"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14">
                  <a:moveTo>
                    <a:pt x="59" y="18"/>
                  </a:moveTo>
                  <a:cubicBezTo>
                    <a:pt x="50" y="18"/>
                    <a:pt x="49" y="22"/>
                    <a:pt x="48" y="28"/>
                  </a:cubicBezTo>
                  <a:cubicBezTo>
                    <a:pt x="47" y="30"/>
                    <a:pt x="47" y="30"/>
                    <a:pt x="47" y="30"/>
                  </a:cubicBezTo>
                  <a:cubicBezTo>
                    <a:pt x="64" y="30"/>
                    <a:pt x="64" y="30"/>
                    <a:pt x="64" y="30"/>
                  </a:cubicBezTo>
                  <a:cubicBezTo>
                    <a:pt x="69" y="11"/>
                    <a:pt x="69" y="11"/>
                    <a:pt x="69" y="11"/>
                  </a:cubicBezTo>
                  <a:cubicBezTo>
                    <a:pt x="96" y="11"/>
                    <a:pt x="96" y="11"/>
                    <a:pt x="96" y="11"/>
                  </a:cubicBezTo>
                  <a:cubicBezTo>
                    <a:pt x="92" y="30"/>
                    <a:pt x="92" y="30"/>
                    <a:pt x="92" y="30"/>
                  </a:cubicBezTo>
                  <a:cubicBezTo>
                    <a:pt x="106" y="30"/>
                    <a:pt x="106" y="30"/>
                    <a:pt x="106" y="30"/>
                  </a:cubicBezTo>
                  <a:cubicBezTo>
                    <a:pt x="101" y="49"/>
                    <a:pt x="101" y="49"/>
                    <a:pt x="101" y="49"/>
                  </a:cubicBezTo>
                  <a:cubicBezTo>
                    <a:pt x="87" y="49"/>
                    <a:pt x="87" y="49"/>
                    <a:pt x="87" y="49"/>
                  </a:cubicBezTo>
                  <a:cubicBezTo>
                    <a:pt x="80" y="85"/>
                    <a:pt x="80" y="85"/>
                    <a:pt x="80" y="85"/>
                  </a:cubicBezTo>
                  <a:cubicBezTo>
                    <a:pt x="79" y="87"/>
                    <a:pt x="79" y="89"/>
                    <a:pt x="79" y="91"/>
                  </a:cubicBezTo>
                  <a:cubicBezTo>
                    <a:pt x="81" y="94"/>
                    <a:pt x="92" y="93"/>
                    <a:pt x="92" y="93"/>
                  </a:cubicBezTo>
                  <a:cubicBezTo>
                    <a:pt x="88" y="112"/>
                    <a:pt x="88" y="112"/>
                    <a:pt x="88" y="112"/>
                  </a:cubicBezTo>
                  <a:cubicBezTo>
                    <a:pt x="88" y="112"/>
                    <a:pt x="64" y="114"/>
                    <a:pt x="56" y="109"/>
                  </a:cubicBezTo>
                  <a:cubicBezTo>
                    <a:pt x="52" y="106"/>
                    <a:pt x="49" y="101"/>
                    <a:pt x="51" y="91"/>
                  </a:cubicBezTo>
                  <a:cubicBezTo>
                    <a:pt x="60" y="49"/>
                    <a:pt x="60" y="49"/>
                    <a:pt x="60" y="49"/>
                  </a:cubicBezTo>
                  <a:cubicBezTo>
                    <a:pt x="44" y="49"/>
                    <a:pt x="44" y="49"/>
                    <a:pt x="44" y="49"/>
                  </a:cubicBezTo>
                  <a:cubicBezTo>
                    <a:pt x="30" y="112"/>
                    <a:pt x="30" y="112"/>
                    <a:pt x="30" y="112"/>
                  </a:cubicBezTo>
                  <a:cubicBezTo>
                    <a:pt x="1" y="112"/>
                    <a:pt x="1" y="112"/>
                    <a:pt x="1" y="112"/>
                  </a:cubicBezTo>
                  <a:cubicBezTo>
                    <a:pt x="15" y="49"/>
                    <a:pt x="15" y="49"/>
                    <a:pt x="15" y="49"/>
                  </a:cubicBezTo>
                  <a:cubicBezTo>
                    <a:pt x="0" y="49"/>
                    <a:pt x="0" y="49"/>
                    <a:pt x="0" y="49"/>
                  </a:cubicBezTo>
                  <a:cubicBezTo>
                    <a:pt x="4" y="30"/>
                    <a:pt x="4" y="30"/>
                    <a:pt x="4" y="30"/>
                  </a:cubicBezTo>
                  <a:cubicBezTo>
                    <a:pt x="18" y="30"/>
                    <a:pt x="18" y="30"/>
                    <a:pt x="18" y="30"/>
                  </a:cubicBezTo>
                  <a:cubicBezTo>
                    <a:pt x="21" y="20"/>
                    <a:pt x="23" y="13"/>
                    <a:pt x="30" y="7"/>
                  </a:cubicBezTo>
                  <a:cubicBezTo>
                    <a:pt x="39" y="0"/>
                    <a:pt x="62" y="3"/>
                    <a:pt x="62" y="3"/>
                  </a:cubicBezTo>
                  <a:cubicBezTo>
                    <a:pt x="59" y="18"/>
                    <a:pt x="59" y="18"/>
                    <a:pt x="59" y="1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767924"/>
              <a:endParaRPr lang="en-US" sz="1500">
                <a:solidFill>
                  <a:prstClr val="black"/>
                </a:solidFill>
              </a:endParaRPr>
            </a:p>
          </p:txBody>
        </p:sp>
        <p:sp>
          <p:nvSpPr>
            <p:cNvPr id="16" name="Freeform 15"/>
            <p:cNvSpPr>
              <a:spLocks noEditPoints="1"/>
            </p:cNvSpPr>
            <p:nvPr/>
          </p:nvSpPr>
          <p:spPr bwMode="auto">
            <a:xfrm>
              <a:off x="5338763" y="1211263"/>
              <a:ext cx="1274763" cy="568325"/>
            </a:xfrm>
            <a:custGeom>
              <a:avLst/>
              <a:gdLst>
                <a:gd name="T0" fmla="*/ 85 w 206"/>
                <a:gd name="T1" fmla="*/ 60 h 92"/>
                <a:gd name="T2" fmla="*/ 141 w 206"/>
                <a:gd name="T3" fmla="*/ 60 h 92"/>
                <a:gd name="T4" fmla="*/ 154 w 206"/>
                <a:gd name="T5" fmla="*/ 72 h 92"/>
                <a:gd name="T6" fmla="*/ 154 w 206"/>
                <a:gd name="T7" fmla="*/ 56 h 92"/>
                <a:gd name="T8" fmla="*/ 121 w 206"/>
                <a:gd name="T9" fmla="*/ 27 h 92"/>
                <a:gd name="T10" fmla="*/ 164 w 206"/>
                <a:gd name="T11" fmla="*/ 3 h 92"/>
                <a:gd name="T12" fmla="*/ 199 w 206"/>
                <a:gd name="T13" fmla="*/ 30 h 92"/>
                <a:gd name="T14" fmla="*/ 170 w 206"/>
                <a:gd name="T15" fmla="*/ 30 h 92"/>
                <a:gd name="T16" fmla="*/ 161 w 206"/>
                <a:gd name="T17" fmla="*/ 20 h 92"/>
                <a:gd name="T18" fmla="*/ 159 w 206"/>
                <a:gd name="T19" fmla="*/ 33 h 92"/>
                <a:gd name="T20" fmla="*/ 196 w 206"/>
                <a:gd name="T21" fmla="*/ 59 h 92"/>
                <a:gd name="T22" fmla="*/ 150 w 206"/>
                <a:gd name="T23" fmla="*/ 91 h 92"/>
                <a:gd name="T24" fmla="*/ 109 w 206"/>
                <a:gd name="T25" fmla="*/ 63 h 92"/>
                <a:gd name="T26" fmla="*/ 60 w 206"/>
                <a:gd name="T27" fmla="*/ 91 h 92"/>
                <a:gd name="T28" fmla="*/ 79 w 206"/>
                <a:gd name="T29" fmla="*/ 3 h 92"/>
                <a:gd name="T30" fmla="*/ 115 w 206"/>
                <a:gd name="T31" fmla="*/ 47 h 92"/>
                <a:gd name="T32" fmla="*/ 113 w 206"/>
                <a:gd name="T33" fmla="*/ 51 h 92"/>
                <a:gd name="T34" fmla="*/ 85 w 206"/>
                <a:gd name="T35" fmla="*/ 60 h 92"/>
                <a:gd name="T36" fmla="*/ 77 w 206"/>
                <a:gd name="T37" fmla="*/ 22 h 92"/>
                <a:gd name="T38" fmla="*/ 62 w 206"/>
                <a:gd name="T39" fmla="*/ 70 h 92"/>
                <a:gd name="T40" fmla="*/ 77 w 206"/>
                <a:gd name="T41" fmla="*/ 2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 h="92">
                  <a:moveTo>
                    <a:pt x="85" y="60"/>
                  </a:moveTo>
                  <a:cubicBezTo>
                    <a:pt x="141" y="60"/>
                    <a:pt x="141" y="60"/>
                    <a:pt x="141" y="60"/>
                  </a:cubicBezTo>
                  <a:cubicBezTo>
                    <a:pt x="141" y="60"/>
                    <a:pt x="136" y="72"/>
                    <a:pt x="154" y="72"/>
                  </a:cubicBezTo>
                  <a:cubicBezTo>
                    <a:pt x="166" y="72"/>
                    <a:pt x="170" y="59"/>
                    <a:pt x="154" y="56"/>
                  </a:cubicBezTo>
                  <a:cubicBezTo>
                    <a:pt x="147" y="54"/>
                    <a:pt x="118" y="50"/>
                    <a:pt x="121" y="27"/>
                  </a:cubicBezTo>
                  <a:cubicBezTo>
                    <a:pt x="124" y="9"/>
                    <a:pt x="143" y="3"/>
                    <a:pt x="164" y="3"/>
                  </a:cubicBezTo>
                  <a:cubicBezTo>
                    <a:pt x="206" y="4"/>
                    <a:pt x="198" y="29"/>
                    <a:pt x="199" y="30"/>
                  </a:cubicBezTo>
                  <a:cubicBezTo>
                    <a:pt x="170" y="30"/>
                    <a:pt x="170" y="30"/>
                    <a:pt x="170" y="30"/>
                  </a:cubicBezTo>
                  <a:cubicBezTo>
                    <a:pt x="170" y="30"/>
                    <a:pt x="173" y="20"/>
                    <a:pt x="161" y="20"/>
                  </a:cubicBezTo>
                  <a:cubicBezTo>
                    <a:pt x="149" y="20"/>
                    <a:pt x="146" y="30"/>
                    <a:pt x="159" y="33"/>
                  </a:cubicBezTo>
                  <a:cubicBezTo>
                    <a:pt x="176" y="37"/>
                    <a:pt x="195" y="37"/>
                    <a:pt x="196" y="59"/>
                  </a:cubicBezTo>
                  <a:cubicBezTo>
                    <a:pt x="196" y="64"/>
                    <a:pt x="193" y="92"/>
                    <a:pt x="150" y="91"/>
                  </a:cubicBezTo>
                  <a:cubicBezTo>
                    <a:pt x="110" y="90"/>
                    <a:pt x="108" y="72"/>
                    <a:pt x="109" y="63"/>
                  </a:cubicBezTo>
                  <a:cubicBezTo>
                    <a:pt x="102" y="78"/>
                    <a:pt x="84" y="92"/>
                    <a:pt x="60" y="91"/>
                  </a:cubicBezTo>
                  <a:cubicBezTo>
                    <a:pt x="0" y="89"/>
                    <a:pt x="18" y="0"/>
                    <a:pt x="79" y="3"/>
                  </a:cubicBezTo>
                  <a:cubicBezTo>
                    <a:pt x="107" y="5"/>
                    <a:pt x="118" y="26"/>
                    <a:pt x="115" y="47"/>
                  </a:cubicBezTo>
                  <a:cubicBezTo>
                    <a:pt x="114" y="50"/>
                    <a:pt x="114" y="51"/>
                    <a:pt x="113" y="51"/>
                  </a:cubicBezTo>
                  <a:cubicBezTo>
                    <a:pt x="85" y="60"/>
                    <a:pt x="85" y="60"/>
                    <a:pt x="85" y="60"/>
                  </a:cubicBezTo>
                  <a:close/>
                  <a:moveTo>
                    <a:pt x="77" y="22"/>
                  </a:moveTo>
                  <a:cubicBezTo>
                    <a:pt x="58" y="18"/>
                    <a:pt x="43" y="66"/>
                    <a:pt x="62" y="70"/>
                  </a:cubicBezTo>
                  <a:cubicBezTo>
                    <a:pt x="83"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767924"/>
              <a:endParaRPr lang="en-US" sz="1500">
                <a:solidFill>
                  <a:prstClr val="black"/>
                </a:solidFill>
              </a:endParaRPr>
            </a:p>
          </p:txBody>
        </p:sp>
        <p:sp>
          <p:nvSpPr>
            <p:cNvPr id="17" name="Freeform 16"/>
            <p:cNvSpPr>
              <a:spLocks noEditPoints="1"/>
            </p:cNvSpPr>
            <p:nvPr/>
          </p:nvSpPr>
          <p:spPr bwMode="auto">
            <a:xfrm>
              <a:off x="7794626" y="1247776"/>
              <a:ext cx="173038" cy="130175"/>
            </a:xfrm>
            <a:custGeom>
              <a:avLst/>
              <a:gdLst>
                <a:gd name="T0" fmla="*/ 14 w 28"/>
                <a:gd name="T1" fmla="*/ 0 h 21"/>
                <a:gd name="T2" fmla="*/ 14 w 28"/>
                <a:gd name="T3" fmla="*/ 21 h 21"/>
                <a:gd name="T4" fmla="*/ 14 w 28"/>
                <a:gd name="T5" fmla="*/ 0 h 21"/>
                <a:gd name="T6" fmla="*/ 14 w 28"/>
                <a:gd name="T7" fmla="*/ 2 h 21"/>
                <a:gd name="T8" fmla="*/ 14 w 28"/>
                <a:gd name="T9" fmla="*/ 19 h 21"/>
                <a:gd name="T10" fmla="*/ 14 w 28"/>
                <a:gd name="T11" fmla="*/ 2 h 21"/>
                <a:gd name="T12" fmla="*/ 16 w 28"/>
                <a:gd name="T13" fmla="*/ 12 h 21"/>
                <a:gd name="T14" fmla="*/ 18 w 28"/>
                <a:gd name="T15" fmla="*/ 16 h 21"/>
                <a:gd name="T16" fmla="*/ 15 w 28"/>
                <a:gd name="T17" fmla="*/ 16 h 21"/>
                <a:gd name="T18" fmla="*/ 14 w 28"/>
                <a:gd name="T19" fmla="*/ 12 h 21"/>
                <a:gd name="T20" fmla="*/ 12 w 28"/>
                <a:gd name="T21" fmla="*/ 12 h 21"/>
                <a:gd name="T22" fmla="*/ 12 w 28"/>
                <a:gd name="T23" fmla="*/ 17 h 21"/>
                <a:gd name="T24" fmla="*/ 9 w 28"/>
                <a:gd name="T25" fmla="*/ 17 h 21"/>
                <a:gd name="T26" fmla="*/ 11 w 28"/>
                <a:gd name="T27" fmla="*/ 5 h 21"/>
                <a:gd name="T28" fmla="*/ 16 w 28"/>
                <a:gd name="T29" fmla="*/ 5 h 21"/>
                <a:gd name="T30" fmla="*/ 19 w 28"/>
                <a:gd name="T31" fmla="*/ 9 h 21"/>
                <a:gd name="T32" fmla="*/ 16 w 28"/>
                <a:gd name="T33" fmla="*/ 12 h 21"/>
                <a:gd name="T34" fmla="*/ 15 w 28"/>
                <a:gd name="T35" fmla="*/ 7 h 21"/>
                <a:gd name="T36" fmla="*/ 13 w 28"/>
                <a:gd name="T37" fmla="*/ 7 h 21"/>
                <a:gd name="T38" fmla="*/ 13 w 28"/>
                <a:gd name="T39" fmla="*/ 11 h 21"/>
                <a:gd name="T40" fmla="*/ 15 w 28"/>
                <a:gd name="T41" fmla="*/ 11 h 21"/>
                <a:gd name="T42" fmla="*/ 17 w 28"/>
                <a:gd name="T43" fmla="*/ 9 h 21"/>
                <a:gd name="T44" fmla="*/ 15 w 28"/>
                <a:gd name="T45"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14" y="0"/>
                  </a:moveTo>
                  <a:cubicBezTo>
                    <a:pt x="28" y="0"/>
                    <a:pt x="28" y="21"/>
                    <a:pt x="14" y="21"/>
                  </a:cubicBezTo>
                  <a:cubicBezTo>
                    <a:pt x="0" y="21"/>
                    <a:pt x="0" y="0"/>
                    <a:pt x="14" y="0"/>
                  </a:cubicBezTo>
                  <a:close/>
                  <a:moveTo>
                    <a:pt x="14" y="2"/>
                  </a:moveTo>
                  <a:cubicBezTo>
                    <a:pt x="2" y="2"/>
                    <a:pt x="2" y="19"/>
                    <a:pt x="14" y="19"/>
                  </a:cubicBezTo>
                  <a:cubicBezTo>
                    <a:pt x="26" y="19"/>
                    <a:pt x="26" y="2"/>
                    <a:pt x="14" y="2"/>
                  </a:cubicBezTo>
                  <a:close/>
                  <a:moveTo>
                    <a:pt x="16" y="12"/>
                  </a:moveTo>
                  <a:cubicBezTo>
                    <a:pt x="18" y="16"/>
                    <a:pt x="18" y="16"/>
                    <a:pt x="18" y="16"/>
                  </a:cubicBezTo>
                  <a:cubicBezTo>
                    <a:pt x="15" y="16"/>
                    <a:pt x="15" y="16"/>
                    <a:pt x="15" y="16"/>
                  </a:cubicBezTo>
                  <a:cubicBezTo>
                    <a:pt x="14" y="12"/>
                    <a:pt x="14" y="12"/>
                    <a:pt x="14" y="12"/>
                  </a:cubicBezTo>
                  <a:cubicBezTo>
                    <a:pt x="12" y="12"/>
                    <a:pt x="12" y="12"/>
                    <a:pt x="12" y="12"/>
                  </a:cubicBezTo>
                  <a:cubicBezTo>
                    <a:pt x="12" y="17"/>
                    <a:pt x="12" y="17"/>
                    <a:pt x="12" y="17"/>
                  </a:cubicBezTo>
                  <a:cubicBezTo>
                    <a:pt x="9" y="17"/>
                    <a:pt x="9" y="17"/>
                    <a:pt x="9" y="17"/>
                  </a:cubicBezTo>
                  <a:cubicBezTo>
                    <a:pt x="11" y="5"/>
                    <a:pt x="11" y="5"/>
                    <a:pt x="11" y="5"/>
                  </a:cubicBezTo>
                  <a:cubicBezTo>
                    <a:pt x="16" y="5"/>
                    <a:pt x="16" y="5"/>
                    <a:pt x="16" y="5"/>
                  </a:cubicBezTo>
                  <a:cubicBezTo>
                    <a:pt x="16" y="5"/>
                    <a:pt x="19" y="6"/>
                    <a:pt x="19" y="9"/>
                  </a:cubicBezTo>
                  <a:cubicBezTo>
                    <a:pt x="19" y="12"/>
                    <a:pt x="16" y="12"/>
                    <a:pt x="16" y="12"/>
                  </a:cubicBezTo>
                  <a:close/>
                  <a:moveTo>
                    <a:pt x="15" y="7"/>
                  </a:moveTo>
                  <a:cubicBezTo>
                    <a:pt x="13" y="7"/>
                    <a:pt x="13" y="7"/>
                    <a:pt x="13" y="7"/>
                  </a:cubicBezTo>
                  <a:cubicBezTo>
                    <a:pt x="13" y="11"/>
                    <a:pt x="13" y="11"/>
                    <a:pt x="13" y="11"/>
                  </a:cubicBezTo>
                  <a:cubicBezTo>
                    <a:pt x="15" y="11"/>
                    <a:pt x="15" y="11"/>
                    <a:pt x="15" y="11"/>
                  </a:cubicBezTo>
                  <a:cubicBezTo>
                    <a:pt x="15" y="11"/>
                    <a:pt x="17" y="11"/>
                    <a:pt x="17" y="9"/>
                  </a:cubicBezTo>
                  <a:cubicBezTo>
                    <a:pt x="17" y="7"/>
                    <a:pt x="15" y="7"/>
                    <a:pt x="15" y="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767924"/>
              <a:endParaRPr lang="en-US" sz="1500">
                <a:solidFill>
                  <a:prstClr val="black"/>
                </a:solidFill>
              </a:endParaRPr>
            </a:p>
          </p:txBody>
        </p:sp>
      </p:grpSp>
      <p:sp>
        <p:nvSpPr>
          <p:cNvPr id="2" name="Title 1"/>
          <p:cNvSpPr>
            <a:spLocks noGrp="1"/>
          </p:cNvSpPr>
          <p:nvPr>
            <p:ph type="ctrTitle"/>
          </p:nvPr>
        </p:nvSpPr>
        <p:spPr>
          <a:xfrm>
            <a:off x="3700308" y="1954481"/>
            <a:ext cx="5167407" cy="968835"/>
          </a:xfrm>
        </p:spPr>
        <p:txBody>
          <a:bodyPr anchor="b">
            <a:noAutofit/>
          </a:bodyPr>
          <a:lstStyle>
            <a:lvl1pPr>
              <a:lnSpc>
                <a:spcPct val="90000"/>
              </a:lnSpc>
              <a:defRPr sz="3400" baseline="0"/>
            </a:lvl1pPr>
          </a:lstStyle>
          <a:p>
            <a:r>
              <a:rPr lang="en-US" smtClean="0"/>
              <a:t>Click to edit Master title style</a:t>
            </a:r>
            <a:endParaRPr lang="en-US" dirty="0"/>
          </a:p>
        </p:txBody>
      </p:sp>
      <p:sp>
        <p:nvSpPr>
          <p:cNvPr id="3" name="Subtitle 2"/>
          <p:cNvSpPr>
            <a:spLocks noGrp="1"/>
          </p:cNvSpPr>
          <p:nvPr>
            <p:ph type="subTitle" idx="1"/>
          </p:nvPr>
        </p:nvSpPr>
        <p:spPr>
          <a:xfrm>
            <a:off x="3700137" y="2978746"/>
            <a:ext cx="5167575" cy="463255"/>
          </a:xfrm>
        </p:spPr>
        <p:txBody>
          <a:bodyPr anchor="ctr">
            <a:noAutofit/>
          </a:bodyPr>
          <a:lstStyle>
            <a:lvl1pPr marL="0" indent="0" algn="l">
              <a:lnSpc>
                <a:spcPct val="90000"/>
              </a:lnSpc>
              <a:spcBef>
                <a:spcPts val="0"/>
              </a:spcBef>
              <a:buNone/>
              <a:defRPr sz="1700">
                <a:solidFill>
                  <a:schemeClr val="tx2">
                    <a:alpha val="99000"/>
                  </a:schemeClr>
                </a:solidFill>
              </a:defRPr>
            </a:lvl1pPr>
            <a:lvl2pPr marL="383939" indent="0" algn="ctr">
              <a:buNone/>
              <a:defRPr>
                <a:solidFill>
                  <a:schemeClr val="tx1">
                    <a:tint val="75000"/>
                  </a:schemeClr>
                </a:solidFill>
              </a:defRPr>
            </a:lvl2pPr>
            <a:lvl3pPr marL="767875" indent="0" algn="ctr">
              <a:buNone/>
              <a:defRPr>
                <a:solidFill>
                  <a:schemeClr val="tx1">
                    <a:tint val="75000"/>
                  </a:schemeClr>
                </a:solidFill>
              </a:defRPr>
            </a:lvl3pPr>
            <a:lvl4pPr marL="1151812" indent="0" algn="ctr">
              <a:buNone/>
              <a:defRPr>
                <a:solidFill>
                  <a:schemeClr val="tx1">
                    <a:tint val="75000"/>
                  </a:schemeClr>
                </a:solidFill>
              </a:defRPr>
            </a:lvl4pPr>
            <a:lvl5pPr marL="1535751" indent="0" algn="ctr">
              <a:buNone/>
              <a:defRPr>
                <a:solidFill>
                  <a:schemeClr val="tx1">
                    <a:tint val="75000"/>
                  </a:schemeClr>
                </a:solidFill>
              </a:defRPr>
            </a:lvl5pPr>
            <a:lvl6pPr marL="1919690" indent="0" algn="ctr">
              <a:buNone/>
              <a:defRPr>
                <a:solidFill>
                  <a:schemeClr val="tx1">
                    <a:tint val="75000"/>
                  </a:schemeClr>
                </a:solidFill>
              </a:defRPr>
            </a:lvl6pPr>
            <a:lvl7pPr marL="2303628" indent="0" algn="ctr">
              <a:buNone/>
              <a:defRPr>
                <a:solidFill>
                  <a:schemeClr val="tx1">
                    <a:tint val="75000"/>
                  </a:schemeClr>
                </a:solidFill>
              </a:defRPr>
            </a:lvl7pPr>
            <a:lvl8pPr marL="2687565" indent="0" algn="ctr">
              <a:buNone/>
              <a:defRPr>
                <a:solidFill>
                  <a:schemeClr val="tx1">
                    <a:tint val="75000"/>
                  </a:schemeClr>
                </a:solidFill>
              </a:defRPr>
            </a:lvl8pPr>
            <a:lvl9pPr marL="3071501" indent="0" algn="ctr">
              <a:buNone/>
              <a:defRPr>
                <a:solidFill>
                  <a:schemeClr val="tx1">
                    <a:tint val="75000"/>
                  </a:schemeClr>
                </a:solidFill>
              </a:defRPr>
            </a:lvl9pPr>
          </a:lstStyle>
          <a:p>
            <a:r>
              <a:rPr lang="en-US" smtClean="0"/>
              <a:t>Click to edit Master subtitle style</a:t>
            </a:r>
            <a:endParaRPr lang="en-US" dirty="0"/>
          </a:p>
        </p:txBody>
      </p:sp>
      <p:cxnSp>
        <p:nvCxnSpPr>
          <p:cNvPr id="7" name="Straight Connector 6"/>
          <p:cNvCxnSpPr/>
          <p:nvPr/>
        </p:nvCxnSpPr>
        <p:spPr>
          <a:xfrm>
            <a:off x="3198835" y="2022763"/>
            <a:ext cx="0" cy="1648692"/>
          </a:xfrm>
          <a:prstGeom prst="line">
            <a:avLst/>
          </a:prstGeom>
          <a:ln w="28575" cap="rnd">
            <a:solidFill>
              <a:srgbClr val="EE781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8028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3_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5213" y="6058287"/>
            <a:ext cx="1118840" cy="475012"/>
          </a:xfrm>
          <a:prstGeom prst="rect">
            <a:avLst/>
          </a:prstGeom>
        </p:spPr>
      </p:pic>
      <p:sp>
        <p:nvSpPr>
          <p:cNvPr id="8" name="Title 1"/>
          <p:cNvSpPr>
            <a:spLocks noGrp="1"/>
          </p:cNvSpPr>
          <p:nvPr>
            <p:ph type="title"/>
          </p:nvPr>
        </p:nvSpPr>
        <p:spPr>
          <a:xfrm>
            <a:off x="1153697" y="4177162"/>
            <a:ext cx="7714011" cy="373949"/>
          </a:xfrm>
        </p:spPr>
        <p:txBody>
          <a:bodyPr>
            <a:spAutoFit/>
          </a:bodyPr>
          <a:lstStyle>
            <a:lvl1pPr algn="r">
              <a:defRPr>
                <a:solidFill>
                  <a:schemeClr val="accent1">
                    <a:alpha val="99000"/>
                  </a:schemeClr>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1167756" y="4710569"/>
            <a:ext cx="7699951" cy="235449"/>
          </a:xfrm>
        </p:spPr>
        <p:txBody>
          <a:bodyPr anchor="t">
            <a:spAutoFit/>
          </a:bodyPr>
          <a:lstStyle>
            <a:lvl1pPr marL="0" indent="0" algn="r">
              <a:lnSpc>
                <a:spcPct val="90000"/>
              </a:lnSpc>
              <a:spcBef>
                <a:spcPts val="0"/>
              </a:spcBef>
              <a:buNone/>
              <a:defRPr sz="1700">
                <a:solidFill>
                  <a:schemeClr val="tx2">
                    <a:alpha val="99000"/>
                  </a:schemeClr>
                </a:solidFill>
              </a:defRPr>
            </a:lvl1pPr>
            <a:lvl2pPr marL="383939" indent="0" algn="ctr">
              <a:buNone/>
              <a:defRPr>
                <a:solidFill>
                  <a:schemeClr val="tx1">
                    <a:tint val="75000"/>
                  </a:schemeClr>
                </a:solidFill>
              </a:defRPr>
            </a:lvl2pPr>
            <a:lvl3pPr marL="767875" indent="0" algn="ctr">
              <a:buNone/>
              <a:defRPr>
                <a:solidFill>
                  <a:schemeClr val="tx1">
                    <a:tint val="75000"/>
                  </a:schemeClr>
                </a:solidFill>
              </a:defRPr>
            </a:lvl3pPr>
            <a:lvl4pPr marL="1151812" indent="0" algn="ctr">
              <a:buNone/>
              <a:defRPr>
                <a:solidFill>
                  <a:schemeClr val="tx1">
                    <a:tint val="75000"/>
                  </a:schemeClr>
                </a:solidFill>
              </a:defRPr>
            </a:lvl4pPr>
            <a:lvl5pPr marL="1535751" indent="0" algn="ctr">
              <a:buNone/>
              <a:defRPr>
                <a:solidFill>
                  <a:schemeClr val="tx1">
                    <a:tint val="75000"/>
                  </a:schemeClr>
                </a:solidFill>
              </a:defRPr>
            </a:lvl5pPr>
            <a:lvl6pPr marL="1919690" indent="0" algn="ctr">
              <a:buNone/>
              <a:defRPr>
                <a:solidFill>
                  <a:schemeClr val="tx1">
                    <a:tint val="75000"/>
                  </a:schemeClr>
                </a:solidFill>
              </a:defRPr>
            </a:lvl6pPr>
            <a:lvl7pPr marL="2303628" indent="0" algn="ctr">
              <a:buNone/>
              <a:defRPr>
                <a:solidFill>
                  <a:schemeClr val="tx1">
                    <a:tint val="75000"/>
                  </a:schemeClr>
                </a:solidFill>
              </a:defRPr>
            </a:lvl7pPr>
            <a:lvl8pPr marL="2687565" indent="0" algn="ctr">
              <a:buNone/>
              <a:defRPr>
                <a:solidFill>
                  <a:schemeClr val="tx1">
                    <a:tint val="75000"/>
                  </a:schemeClr>
                </a:solidFill>
              </a:defRPr>
            </a:lvl8pPr>
            <a:lvl9pPr marL="3071501" indent="0" algn="ctr">
              <a:buNone/>
              <a:defRPr>
                <a:solidFill>
                  <a:schemeClr val="tx1">
                    <a:tint val="75000"/>
                  </a:schemeClr>
                </a:solidFill>
              </a:defRPr>
            </a:lvl9pPr>
          </a:lstStyle>
          <a:p>
            <a:r>
              <a:rPr lang="en-US" smtClean="0"/>
              <a:t>Click to edit Master subtitle style</a:t>
            </a:r>
            <a:endParaRPr lang="en-US" dirty="0"/>
          </a:p>
        </p:txBody>
      </p:sp>
      <p:sp>
        <p:nvSpPr>
          <p:cNvPr id="3" name="Text Placeholder 2"/>
          <p:cNvSpPr>
            <a:spLocks noGrp="1"/>
          </p:cNvSpPr>
          <p:nvPr>
            <p:ph type="body" sz="quarter" idx="10" hasCustomPrompt="1"/>
          </p:nvPr>
        </p:nvSpPr>
        <p:spPr>
          <a:xfrm>
            <a:off x="1109022" y="2996280"/>
            <a:ext cx="7748289" cy="1024896"/>
          </a:xfrm>
        </p:spPr>
        <p:txBody>
          <a:bodyPr anchor="ctr">
            <a:spAutoFit/>
          </a:bodyPr>
          <a:lstStyle>
            <a:lvl1pPr marL="0" indent="0" algn="r">
              <a:buFontTx/>
              <a:buNone/>
              <a:defRPr lang="en-US" sz="7400" kern="1200" dirty="0" smtClean="0">
                <a:solidFill>
                  <a:schemeClr val="accent2">
                    <a:alpha val="99000"/>
                  </a:schemeClr>
                </a:solidFill>
                <a:latin typeface="+mn-lt"/>
                <a:ea typeface="+mn-ea"/>
                <a:cs typeface="+mn-cs"/>
              </a:defRPr>
            </a:lvl1pPr>
            <a:lvl2pPr marL="386620" indent="0">
              <a:buFontTx/>
              <a:buNone/>
              <a:defRPr lang="en-US" sz="9700" kern="1200" dirty="0" smtClean="0">
                <a:solidFill>
                  <a:schemeClr val="accent2">
                    <a:alpha val="99000"/>
                  </a:schemeClr>
                </a:solidFill>
                <a:latin typeface="+mn-lt"/>
                <a:ea typeface="+mn-ea"/>
                <a:cs typeface="+mn-cs"/>
              </a:defRPr>
            </a:lvl2pPr>
            <a:lvl3pPr marL="718579" indent="0">
              <a:buFontTx/>
              <a:buNone/>
              <a:defRPr lang="en-US" sz="9700" kern="1200" dirty="0" smtClean="0">
                <a:solidFill>
                  <a:schemeClr val="accent2">
                    <a:alpha val="99000"/>
                  </a:schemeClr>
                </a:solidFill>
                <a:latin typeface="+mn-lt"/>
                <a:ea typeface="+mn-ea"/>
                <a:cs typeface="+mn-cs"/>
              </a:defRPr>
            </a:lvl3pPr>
            <a:lvl4pPr marL="1057204" indent="0">
              <a:buFontTx/>
              <a:buNone/>
              <a:defRPr lang="en-US" sz="9700" kern="1200" dirty="0" smtClean="0">
                <a:solidFill>
                  <a:schemeClr val="accent2">
                    <a:alpha val="99000"/>
                  </a:schemeClr>
                </a:solidFill>
                <a:latin typeface="+mn-lt"/>
                <a:ea typeface="+mn-ea"/>
                <a:cs typeface="+mn-cs"/>
              </a:defRPr>
            </a:lvl4pPr>
            <a:lvl5pPr marL="1347835" indent="0">
              <a:buFontTx/>
              <a:buNone/>
              <a:defRPr lang="en-US" sz="9700" kern="1200" dirty="0">
                <a:solidFill>
                  <a:schemeClr val="accent2">
                    <a:alpha val="99000"/>
                  </a:schemeClr>
                </a:solidFill>
                <a:latin typeface="+mn-lt"/>
                <a:ea typeface="+mn-ea"/>
                <a:cs typeface="+mn-cs"/>
              </a:defRPr>
            </a:lvl5pPr>
          </a:lstStyle>
          <a:p>
            <a:pPr lvl="0"/>
            <a:r>
              <a:rPr lang="en-US" dirty="0" smtClean="0"/>
              <a:t>EDIT</a:t>
            </a:r>
            <a:endParaRPr lang="en-US" dirty="0"/>
          </a:p>
        </p:txBody>
      </p:sp>
      <p:pic>
        <p:nvPicPr>
          <p:cNvPr id="6" name="Picture 2" descr="\\tkzaw-pro-17\mydocs6\acaldera\My Documents\My Pictures\logos\Lync-grid_h_rgb.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109029" y="6095773"/>
            <a:ext cx="661690" cy="4000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900797" y="6101482"/>
            <a:ext cx="1148814" cy="388655"/>
          </a:xfrm>
          <a:prstGeom prst="rect">
            <a:avLst/>
          </a:prstGeom>
        </p:spPr>
      </p:pic>
      <p:pic>
        <p:nvPicPr>
          <p:cNvPr id="9" name="Picture 8"/>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556351" y="6093862"/>
            <a:ext cx="1045936" cy="403895"/>
          </a:xfrm>
          <a:prstGeom prst="rect">
            <a:avLst/>
          </a:prstGeom>
        </p:spPr>
      </p:pic>
    </p:spTree>
    <p:extLst>
      <p:ext uri="{BB962C8B-B14F-4D97-AF65-F5344CB8AC3E}">
        <p14:creationId xmlns:p14="http://schemas.microsoft.com/office/powerpoint/2010/main" val="204670119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6789" y="436582"/>
            <a:ext cx="8550914" cy="37394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16789" y="1198565"/>
            <a:ext cx="8550914" cy="11156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424532371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6789" y="436582"/>
            <a:ext cx="8550914" cy="37394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16789" y="1198565"/>
            <a:ext cx="8550914" cy="11156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118647344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16789" y="1198565"/>
            <a:ext cx="8550914" cy="111569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344230835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2" y="1198565"/>
            <a:ext cx="4188519" cy="1115690"/>
          </a:xfrm>
        </p:spPr>
        <p:txBody>
          <a:bodyPr/>
          <a:lstStyle>
            <a:lvl1pPr marL="285510" indent="-285510">
              <a:lnSpc>
                <a:spcPct val="90000"/>
              </a:lnSpc>
              <a:defRPr sz="1700"/>
            </a:lvl1pPr>
            <a:lvl2pPr marL="565466" indent="-273286">
              <a:lnSpc>
                <a:spcPct val="90000"/>
              </a:lnSpc>
              <a:defRPr sz="1500"/>
            </a:lvl2pPr>
            <a:lvl3pPr marL="800982" indent="-242183">
              <a:lnSpc>
                <a:spcPct val="90000"/>
              </a:lnSpc>
              <a:defRPr sz="1300"/>
            </a:lvl3pPr>
            <a:lvl4pPr marL="1030945" indent="-229963">
              <a:lnSpc>
                <a:spcPct val="90000"/>
              </a:lnSpc>
              <a:defRPr sz="1200"/>
            </a:lvl4pPr>
            <a:lvl5pPr marL="1273131" indent="-235516">
              <a:lnSpc>
                <a:spcPct val="90000"/>
              </a:lnSpc>
              <a:defRPr sz="12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3" y="1198565"/>
            <a:ext cx="4230202" cy="1115690"/>
          </a:xfrm>
        </p:spPr>
        <p:txBody>
          <a:bodyPr/>
          <a:lstStyle>
            <a:lvl1pPr marL="292179" indent="-292179">
              <a:lnSpc>
                <a:spcPct val="90000"/>
              </a:lnSpc>
              <a:defRPr sz="1700"/>
            </a:lvl1pPr>
            <a:lvl2pPr marL="565466" indent="-285510">
              <a:lnSpc>
                <a:spcPct val="90000"/>
              </a:lnSpc>
              <a:defRPr sz="1500"/>
            </a:lvl2pPr>
            <a:lvl3pPr marL="807649" indent="-254405">
              <a:lnSpc>
                <a:spcPct val="90000"/>
              </a:lnSpc>
              <a:defRPr sz="1300"/>
            </a:lvl3pPr>
            <a:lvl4pPr marL="1030945" indent="-223298">
              <a:lnSpc>
                <a:spcPct val="90000"/>
              </a:lnSpc>
              <a:defRPr sz="1200"/>
            </a:lvl4pPr>
            <a:lvl5pPr marL="1273131" indent="-229963">
              <a:lnSpc>
                <a:spcPct val="90000"/>
              </a:lnSpc>
              <a:defRPr sz="12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32276352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16793" y="1295083"/>
            <a:ext cx="4179011" cy="290849"/>
          </a:xfrm>
        </p:spPr>
        <p:txBody>
          <a:bodyPr anchor="b"/>
          <a:lstStyle>
            <a:lvl1pPr marL="0" indent="0">
              <a:lnSpc>
                <a:spcPct val="90000"/>
              </a:lnSpc>
              <a:spcBef>
                <a:spcPts val="0"/>
              </a:spcBef>
              <a:buNone/>
              <a:defRPr sz="2100" b="0">
                <a:latin typeface="Segoe UI Semibold" pitchFamily="34" charset="0"/>
              </a:defRPr>
            </a:lvl1pPr>
            <a:lvl2pPr marL="383939" indent="0">
              <a:buNone/>
              <a:defRPr sz="1700" b="1"/>
            </a:lvl2pPr>
            <a:lvl3pPr marL="767875" indent="0">
              <a:buNone/>
              <a:defRPr sz="1500" b="1"/>
            </a:lvl3pPr>
            <a:lvl4pPr marL="1151812" indent="0">
              <a:buNone/>
              <a:defRPr sz="1300" b="1"/>
            </a:lvl4pPr>
            <a:lvl5pPr marL="1535751" indent="0">
              <a:buNone/>
              <a:defRPr sz="1300" b="1"/>
            </a:lvl5pPr>
            <a:lvl6pPr marL="1919690" indent="0">
              <a:buNone/>
              <a:defRPr sz="1300" b="1"/>
            </a:lvl6pPr>
            <a:lvl7pPr marL="2303628" indent="0">
              <a:buNone/>
              <a:defRPr sz="1300" b="1"/>
            </a:lvl7pPr>
            <a:lvl8pPr marL="2687565" indent="0">
              <a:buNone/>
              <a:defRPr sz="1300" b="1"/>
            </a:lvl8pPr>
            <a:lvl9pPr marL="3071501"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308373" y="1905015"/>
            <a:ext cx="4187429" cy="1149545"/>
          </a:xfrm>
        </p:spPr>
        <p:txBody>
          <a:bodyPr/>
          <a:lstStyle>
            <a:lvl1pPr marL="236629" indent="-236629">
              <a:defRPr sz="1700"/>
            </a:lvl1pPr>
            <a:lvl2pPr marL="472147" indent="-223298">
              <a:defRPr sz="1500"/>
            </a:lvl2pPr>
            <a:lvl3pPr marL="683225" indent="-204412">
              <a:defRPr sz="1300"/>
            </a:lvl3pPr>
            <a:lvl4pPr marL="882080" indent="-192193">
              <a:defRPr sz="1300"/>
            </a:lvl4pPr>
            <a:lvl5pPr marL="1074273" indent="-173305">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3" y="1295083"/>
            <a:ext cx="4230202" cy="290849"/>
          </a:xfrm>
        </p:spPr>
        <p:txBody>
          <a:bodyPr anchor="b"/>
          <a:lstStyle>
            <a:lvl1pPr marL="0" indent="0">
              <a:lnSpc>
                <a:spcPct val="90000"/>
              </a:lnSpc>
              <a:spcBef>
                <a:spcPts val="0"/>
              </a:spcBef>
              <a:buNone/>
              <a:defRPr sz="2100" b="1"/>
            </a:lvl1pPr>
            <a:lvl2pPr marL="383939" indent="0">
              <a:buNone/>
              <a:defRPr sz="1700" b="1"/>
            </a:lvl2pPr>
            <a:lvl3pPr marL="767875" indent="0">
              <a:buNone/>
              <a:defRPr sz="1500" b="1"/>
            </a:lvl3pPr>
            <a:lvl4pPr marL="1151812" indent="0">
              <a:buNone/>
              <a:defRPr sz="1300" b="1"/>
            </a:lvl4pPr>
            <a:lvl5pPr marL="1535751" indent="0">
              <a:buNone/>
              <a:defRPr sz="1300" b="1"/>
            </a:lvl5pPr>
            <a:lvl6pPr marL="1919690" indent="0">
              <a:buNone/>
              <a:defRPr sz="1300" b="1"/>
            </a:lvl6pPr>
            <a:lvl7pPr marL="2303628" indent="0">
              <a:buNone/>
              <a:defRPr sz="1300" b="1"/>
            </a:lvl7pPr>
            <a:lvl8pPr marL="2687565" indent="0">
              <a:buNone/>
              <a:defRPr sz="1300" b="1"/>
            </a:lvl8pPr>
            <a:lvl9pPr marL="3071501"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4637502" y="1905015"/>
            <a:ext cx="4207466" cy="1149545"/>
          </a:xfrm>
        </p:spPr>
        <p:txBody>
          <a:bodyPr/>
          <a:lstStyle>
            <a:lvl1pPr marL="248849" indent="-248849">
              <a:defRPr sz="1700"/>
            </a:lvl1pPr>
            <a:lvl2pPr marL="478811" indent="-229963">
              <a:defRPr sz="1500"/>
            </a:lvl2pPr>
            <a:lvl3pPr marL="689886" indent="-205521">
              <a:defRPr sz="1300"/>
            </a:lvl3pPr>
            <a:lvl4pPr marL="882080" indent="-198857">
              <a:defRPr sz="1300"/>
            </a:lvl4pPr>
            <a:lvl5pPr marL="1074273" indent="-185527">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348888769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3" name="Picture 2"/>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140594177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1939933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8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a:xfrm>
            <a:off x="481013" y="436565"/>
            <a:ext cx="8223250" cy="443198"/>
          </a:xfrm>
        </p:spPr>
        <p:txBody>
          <a:body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481013" y="1198566"/>
            <a:ext cx="8223250" cy="13265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custDataLst>
              <p:tags r:id="rId5"/>
            </p:custDataLst>
          </p:nvPr>
        </p:nvSpPr>
        <p:spPr>
          <a:xfrm>
            <a:off x="379120" y="6267308"/>
            <a:ext cx="425172" cy="365125"/>
          </a:xfrm>
          <a:prstGeom prst="rect">
            <a:avLst/>
          </a:prstGeom>
        </p:spPr>
        <p:txBody>
          <a:bodyPr lIns="0" rIns="0" anchor="ctr"/>
          <a:lstStyle>
            <a:lvl1pPr>
              <a:defRPr lang="en-US" smtClean="0"/>
            </a:lvl1pPr>
          </a:lstStyle>
          <a:p>
            <a:fld id="{4509F13F-D181-4083-96DF-F9E468D455C6}" type="slidenum">
              <a:rPr>
                <a:solidFill>
                  <a:srgbClr val="595959">
                    <a:alpha val="99000"/>
                  </a:srgbClr>
                </a:solidFill>
              </a:rPr>
              <a:pPr/>
              <a:t>‹#›</a:t>
            </a:fld>
            <a:endParaRPr>
              <a:solidFill>
                <a:srgbClr val="595959">
                  <a:alpha val="99000"/>
                </a:srgbClr>
              </a:solidFill>
            </a:endParaRPr>
          </a:p>
        </p:txBody>
      </p:sp>
      <p:sp>
        <p:nvSpPr>
          <p:cNvPr id="6" name="Zaobljeni pravokotnik 5"/>
          <p:cNvSpPr/>
          <p:nvPr userDrawn="1"/>
        </p:nvSpPr>
        <p:spPr bwMode="auto">
          <a:xfrm>
            <a:off x="899592" y="6381328"/>
            <a:ext cx="1368152" cy="216024"/>
          </a:xfrm>
          <a:prstGeom prst="roundRect">
            <a:avLst/>
          </a:prstGeom>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sl-SI"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070216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3987" tIns="31992" rIns="63987" bIns="31992" numCol="1" rtlCol="0" anchor="ctr" anchorCtr="0" compatLnSpc="1">
            <a:prstTxWarp prst="textNoShape">
              <a:avLst/>
            </a:prstTxWarp>
          </a:bodyPr>
          <a:lstStyle/>
          <a:p>
            <a:pPr algn="ctr" defTabSz="639677"/>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16790" y="436416"/>
            <a:ext cx="8550915" cy="470898"/>
          </a:xfrm>
        </p:spPr>
        <p:txBody>
          <a:bodyPr/>
          <a:lstStyle>
            <a:lvl1pPr algn="l" defTabSz="767962" rtl="0" eaLnBrk="1" latinLnBrk="0" hangingPunct="1">
              <a:lnSpc>
                <a:spcPct val="90000"/>
              </a:lnSpc>
              <a:spcBef>
                <a:spcPct val="0"/>
              </a:spcBef>
              <a:buNone/>
              <a:defRPr lang="en-US" sz="3400" b="0" kern="1200" cap="none" spc="-84"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B60359E2-F1E6-40F3-81C3-5A646FA871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530820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2407121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3" y="1411554"/>
            <a:ext cx="8382001" cy="1115690"/>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6"/>
            <a:ext cx="9144001" cy="619125"/>
          </a:xfrm>
          <a:solidFill>
            <a:srgbClr val="FFFF99"/>
          </a:solidFill>
        </p:spPr>
        <p:txBody>
          <a:bodyPr wrap="square" lIns="127975" tIns="63991" rIns="127975" bIns="63991"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4206203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6" y="1410952"/>
            <a:ext cx="7683913" cy="1523497"/>
          </a:xfrm>
        </p:spPr>
        <p:txBody>
          <a:bodyPr>
            <a:noAutofit/>
          </a:bodyPr>
          <a:lstStyle>
            <a:lvl1pPr>
              <a:lnSpc>
                <a:spcPct val="90000"/>
              </a:lnSpc>
              <a:defRPr sz="5000"/>
            </a:lvl1pPr>
          </a:lstStyle>
          <a:p>
            <a:r>
              <a:rPr lang="en-US" dirty="0" smtClean="0"/>
              <a:t>Click to edit Master title style</a:t>
            </a:r>
            <a:endParaRPr lang="en-US" dirty="0"/>
          </a:p>
        </p:txBody>
      </p:sp>
      <p:sp>
        <p:nvSpPr>
          <p:cNvPr id="13" name="Subtitle 2"/>
          <p:cNvSpPr>
            <a:spLocks noGrp="1"/>
          </p:cNvSpPr>
          <p:nvPr>
            <p:ph type="subTitle" idx="1"/>
          </p:nvPr>
        </p:nvSpPr>
        <p:spPr>
          <a:xfrm>
            <a:off x="727077" y="3429022"/>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511865" indent="0" algn="ctr">
              <a:buNone/>
              <a:defRPr>
                <a:solidFill>
                  <a:schemeClr val="tx1">
                    <a:tint val="75000"/>
                  </a:schemeClr>
                </a:solidFill>
              </a:defRPr>
            </a:lvl2pPr>
            <a:lvl3pPr marL="1023730" indent="0" algn="ctr">
              <a:buNone/>
              <a:defRPr>
                <a:solidFill>
                  <a:schemeClr val="tx1">
                    <a:tint val="75000"/>
                  </a:schemeClr>
                </a:solidFill>
              </a:defRPr>
            </a:lvl3pPr>
            <a:lvl4pPr marL="1535592" indent="0" algn="ctr">
              <a:buNone/>
              <a:defRPr>
                <a:solidFill>
                  <a:schemeClr val="tx1">
                    <a:tint val="75000"/>
                  </a:schemeClr>
                </a:solidFill>
              </a:defRPr>
            </a:lvl4pPr>
            <a:lvl5pPr marL="2047457" indent="0" algn="ctr">
              <a:buNone/>
              <a:defRPr>
                <a:solidFill>
                  <a:schemeClr val="tx1">
                    <a:tint val="75000"/>
                  </a:schemeClr>
                </a:solidFill>
              </a:defRPr>
            </a:lvl5pPr>
            <a:lvl6pPr marL="2559321" indent="0" algn="ctr">
              <a:buNone/>
              <a:defRPr>
                <a:solidFill>
                  <a:schemeClr val="tx1">
                    <a:tint val="75000"/>
                  </a:schemeClr>
                </a:solidFill>
              </a:defRPr>
            </a:lvl6pPr>
            <a:lvl7pPr marL="3071182" indent="0" algn="ctr">
              <a:buNone/>
              <a:defRPr>
                <a:solidFill>
                  <a:schemeClr val="tx1">
                    <a:tint val="75000"/>
                  </a:schemeClr>
                </a:solidFill>
              </a:defRPr>
            </a:lvl7pPr>
            <a:lvl8pPr marL="3583051" indent="0" algn="ctr">
              <a:buNone/>
              <a:defRPr>
                <a:solidFill>
                  <a:schemeClr val="tx1">
                    <a:tint val="75000"/>
                  </a:schemeClr>
                </a:solidFill>
              </a:defRPr>
            </a:lvl8pPr>
            <a:lvl9pPr marL="409491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64547029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8F57B"/>
                    </a:gs>
                  </a:gsLst>
                  <a:lin ang="5400000" scaled="0"/>
                  <a:tileRect/>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9437" y="1447800"/>
            <a:ext cx="8363938" cy="111569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910325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2663880"/>
            <a:ext cx="6994362" cy="649941"/>
          </a:xfrm>
        </p:spPr>
        <p:txBody>
          <a:bodyPr anchor="t" anchorCtr="0">
            <a:noAutofit/>
          </a:bodyPr>
          <a:lstStyle>
            <a:lvl1pPr>
              <a:lnSpc>
                <a:spcPct val="90000"/>
              </a:lnSpc>
              <a:defRPr sz="4500"/>
            </a:lvl1pPr>
          </a:lstStyle>
          <a:p>
            <a:r>
              <a:rPr lang="en-US" dirty="0" smtClean="0"/>
              <a:t>Click to edit Master title style</a:t>
            </a:r>
            <a:endParaRPr lang="en-US" dirty="0"/>
          </a:p>
        </p:txBody>
      </p:sp>
      <p:sp>
        <p:nvSpPr>
          <p:cNvPr id="3" name="Subtitle 2"/>
          <p:cNvSpPr>
            <a:spLocks noGrp="1"/>
          </p:cNvSpPr>
          <p:nvPr>
            <p:ph type="subTitle" idx="1"/>
          </p:nvPr>
        </p:nvSpPr>
        <p:spPr>
          <a:xfrm>
            <a:off x="1417227" y="3881757"/>
            <a:ext cx="6994363" cy="461665"/>
          </a:xfrm>
        </p:spPr>
        <p:txBody>
          <a:bodyPr>
            <a:noAutofit/>
          </a:bodyPr>
          <a:lstStyle>
            <a:lvl1pPr marL="0" indent="0" algn="l">
              <a:lnSpc>
                <a:spcPct val="90000"/>
              </a:lnSpc>
              <a:spcBef>
                <a:spcPts val="0"/>
              </a:spcBef>
              <a:buNone/>
              <a:defRPr sz="3100">
                <a:gradFill>
                  <a:gsLst>
                    <a:gs pos="0">
                      <a:schemeClr val="tx1"/>
                    </a:gs>
                    <a:gs pos="86000">
                      <a:schemeClr val="tx1"/>
                    </a:gs>
                  </a:gsLst>
                  <a:lin ang="5400000" scaled="0"/>
                </a:gradFill>
              </a:defRPr>
            </a:lvl1pPr>
            <a:lvl2pPr marL="511865" indent="0" algn="ctr">
              <a:buNone/>
              <a:defRPr>
                <a:solidFill>
                  <a:schemeClr val="tx1">
                    <a:tint val="75000"/>
                  </a:schemeClr>
                </a:solidFill>
              </a:defRPr>
            </a:lvl2pPr>
            <a:lvl3pPr marL="1023730" indent="0" algn="ctr">
              <a:buNone/>
              <a:defRPr>
                <a:solidFill>
                  <a:schemeClr val="tx1">
                    <a:tint val="75000"/>
                  </a:schemeClr>
                </a:solidFill>
              </a:defRPr>
            </a:lvl3pPr>
            <a:lvl4pPr marL="1535592" indent="0" algn="ctr">
              <a:buNone/>
              <a:defRPr>
                <a:solidFill>
                  <a:schemeClr val="tx1">
                    <a:tint val="75000"/>
                  </a:schemeClr>
                </a:solidFill>
              </a:defRPr>
            </a:lvl4pPr>
            <a:lvl5pPr marL="2047457" indent="0" algn="ctr">
              <a:buNone/>
              <a:defRPr>
                <a:solidFill>
                  <a:schemeClr val="tx1">
                    <a:tint val="75000"/>
                  </a:schemeClr>
                </a:solidFill>
              </a:defRPr>
            </a:lvl5pPr>
            <a:lvl6pPr marL="2559321" indent="0" algn="ctr">
              <a:buNone/>
              <a:defRPr>
                <a:solidFill>
                  <a:schemeClr val="tx1">
                    <a:tint val="75000"/>
                  </a:schemeClr>
                </a:solidFill>
              </a:defRPr>
            </a:lvl6pPr>
            <a:lvl7pPr marL="3071182" indent="0" algn="ctr">
              <a:buNone/>
              <a:defRPr>
                <a:solidFill>
                  <a:schemeClr val="tx1">
                    <a:tint val="75000"/>
                  </a:schemeClr>
                </a:solidFill>
              </a:defRPr>
            </a:lvl7pPr>
            <a:lvl8pPr marL="3583051" indent="0" algn="ctr">
              <a:buNone/>
              <a:defRPr>
                <a:solidFill>
                  <a:schemeClr val="tx1">
                    <a:tint val="75000"/>
                  </a:schemeClr>
                </a:solidFill>
              </a:defRPr>
            </a:lvl8pPr>
            <a:lvl9pPr marL="409491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727662" y="1447800"/>
            <a:ext cx="7683914" cy="914400"/>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700" b="0" i="0" u="none" strike="noStrike" kern="1200" cap="none" spc="-168" normalizeH="0" baseline="0" noProof="0" dirty="0" smtClean="0">
                <a:ln w="11430"/>
                <a:gradFill>
                  <a:gsLst>
                    <a:gs pos="0">
                      <a:schemeClr val="tx1"/>
                    </a:gs>
                    <a:gs pos="88000">
                      <a:schemeClr val="tx1"/>
                    </a:gs>
                  </a:gsLst>
                  <a:lin ang="5400000"/>
                </a:gradFill>
                <a:effectLst/>
                <a:uLnTx/>
                <a:uFillTx/>
                <a:latin typeface="Segoe UI"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75112384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4_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97529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023797" y="2978747"/>
            <a:ext cx="1808866" cy="193899"/>
          </a:xfrm>
        </p:spPr>
        <p:txBody>
          <a:bodyPr/>
          <a:lstStyle>
            <a:lvl1pPr marL="0" indent="0">
              <a:buFontTx/>
              <a:buNone/>
              <a:defRPr sz="1400">
                <a:solidFill>
                  <a:schemeClr val="bg1">
                    <a:alpha val="99000"/>
                  </a:schemeClr>
                </a:solidFill>
              </a:defRPr>
            </a:lvl1pPr>
          </a:lstStyle>
          <a:p>
            <a:endParaRPr lang="en-US" dirty="0"/>
          </a:p>
        </p:txBody>
      </p:sp>
    </p:spTree>
    <p:extLst>
      <p:ext uri="{BB962C8B-B14F-4D97-AF65-F5344CB8AC3E}">
        <p14:creationId xmlns:p14="http://schemas.microsoft.com/office/powerpoint/2010/main" val="352107291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023797" y="2978747"/>
            <a:ext cx="1808866" cy="193899"/>
          </a:xfrm>
        </p:spPr>
        <p:txBody>
          <a:bodyPr/>
          <a:lstStyle>
            <a:lvl1pPr marL="0" indent="0">
              <a:buFontTx/>
              <a:buNone/>
              <a:defRPr sz="1400">
                <a:solidFill>
                  <a:schemeClr val="tx2">
                    <a:alpha val="99000"/>
                  </a:schemeClr>
                </a:solidFill>
              </a:defRPr>
            </a:lvl1pPr>
          </a:lstStyle>
          <a:p>
            <a:endParaRPr lang="en-US" dirty="0"/>
          </a:p>
        </p:txBody>
      </p:sp>
    </p:spTree>
    <p:extLst>
      <p:ext uri="{BB962C8B-B14F-4D97-AF65-F5344CB8AC3E}">
        <p14:creationId xmlns:p14="http://schemas.microsoft.com/office/powerpoint/2010/main" val="44854595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023797" y="2978747"/>
            <a:ext cx="1808866" cy="193899"/>
          </a:xfrm>
        </p:spPr>
        <p:txBody>
          <a:bodyPr/>
          <a:lstStyle>
            <a:lvl1pPr marL="0" indent="0">
              <a:buFontTx/>
              <a:buNone/>
              <a:defRPr sz="1400">
                <a:solidFill>
                  <a:schemeClr val="tx2">
                    <a:alpha val="99000"/>
                  </a:schemeClr>
                </a:solidFill>
              </a:defRPr>
            </a:lvl1pPr>
          </a:lstStyle>
          <a:p>
            <a:endParaRPr lang="en-US" dirty="0"/>
          </a:p>
        </p:txBody>
      </p:sp>
    </p:spTree>
    <p:extLst>
      <p:ext uri="{BB962C8B-B14F-4D97-AF65-F5344CB8AC3E}">
        <p14:creationId xmlns:p14="http://schemas.microsoft.com/office/powerpoint/2010/main" val="364678094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11810522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21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dirty="0"/>
          </a:p>
        </p:txBody>
      </p:sp>
      <p:sp>
        <p:nvSpPr>
          <p:cNvPr id="3" name="Content Placeholder 2"/>
          <p:cNvSpPr>
            <a:spLocks noGrp="1"/>
          </p:cNvSpPr>
          <p:nvPr>
            <p:ph idx="1"/>
            <p:custDataLst>
              <p:tags r:id="rId4"/>
            </p:custDataLst>
          </p:nvPr>
        </p:nvSpPr>
        <p:spPr>
          <a:xfrm>
            <a:off x="481013" y="1198566"/>
            <a:ext cx="8386690" cy="132651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custDataLst>
              <p:tags r:id="rId5"/>
            </p:custDataLst>
          </p:nvPr>
        </p:nvSpPr>
        <p:spPr>
          <a:xfrm>
            <a:off x="379120" y="6267308"/>
            <a:ext cx="425172" cy="365125"/>
          </a:xfrm>
          <a:prstGeom prst="rect">
            <a:avLst/>
          </a:prstGeom>
        </p:spPr>
        <p:txBody>
          <a:bodyPr lIns="0" rIns="0" anchor="ctr"/>
          <a:lstStyle>
            <a:lvl1pPr>
              <a:defRPr lang="en-US" smtClean="0"/>
            </a:lvl1pPr>
          </a:lstStyle>
          <a:p>
            <a:fld id="{4509F13F-D181-4083-96DF-F9E468D455C6}" type="slidenum">
              <a:rPr>
                <a:solidFill>
                  <a:srgbClr val="595959">
                    <a:alpha val="99000"/>
                  </a:srgbClr>
                </a:solidFill>
              </a:rPr>
              <a:pPr/>
              <a:t>‹#›</a:t>
            </a:fld>
            <a:endParaRPr>
              <a:solidFill>
                <a:srgbClr val="595959">
                  <a:alpha val="99000"/>
                </a:srgbClr>
              </a:solidFill>
            </a:endParaRPr>
          </a:p>
        </p:txBody>
      </p:sp>
      <p:sp>
        <p:nvSpPr>
          <p:cNvPr id="6" name="Zaobljeni pravokotnik 5"/>
          <p:cNvSpPr/>
          <p:nvPr userDrawn="1"/>
        </p:nvSpPr>
        <p:spPr bwMode="auto">
          <a:xfrm>
            <a:off x="899592" y="6381328"/>
            <a:ext cx="1368152" cy="216024"/>
          </a:xfrm>
          <a:prstGeom prst="roundRect">
            <a:avLst/>
          </a:prstGeom>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sl-SI"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80737585"/>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023797" y="2978747"/>
            <a:ext cx="1808866" cy="193899"/>
          </a:xfrm>
        </p:spPr>
        <p:txBody>
          <a:bodyPr/>
          <a:lstStyle>
            <a:lvl1pPr marL="0" indent="0">
              <a:buFontTx/>
              <a:buNone/>
              <a:defRPr sz="1400">
                <a:solidFill>
                  <a:schemeClr val="tx2">
                    <a:alpha val="99000"/>
                  </a:schemeClr>
                </a:solidFill>
              </a:defRPr>
            </a:lvl1pPr>
          </a:lstStyle>
          <a:p>
            <a:endParaRPr lang="en-US" dirty="0"/>
          </a:p>
        </p:txBody>
      </p:sp>
    </p:spTree>
    <p:extLst>
      <p:ext uri="{BB962C8B-B14F-4D97-AF65-F5344CB8AC3E}">
        <p14:creationId xmlns:p14="http://schemas.microsoft.com/office/powerpoint/2010/main" val="383112917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023797" y="2978747"/>
            <a:ext cx="1808866" cy="193899"/>
          </a:xfrm>
        </p:spPr>
        <p:txBody>
          <a:bodyPr/>
          <a:lstStyle>
            <a:lvl1pPr marL="0" indent="0">
              <a:buFontTx/>
              <a:buNone/>
              <a:defRPr sz="1400">
                <a:solidFill>
                  <a:schemeClr val="tx2">
                    <a:alpha val="99000"/>
                  </a:schemeClr>
                </a:solidFill>
              </a:defRPr>
            </a:lvl1pPr>
          </a:lstStyle>
          <a:p>
            <a:endParaRPr lang="en-US" dirty="0"/>
          </a:p>
        </p:txBody>
      </p:sp>
    </p:spTree>
    <p:extLst>
      <p:ext uri="{BB962C8B-B14F-4D97-AF65-F5344CB8AC3E}">
        <p14:creationId xmlns:p14="http://schemas.microsoft.com/office/powerpoint/2010/main" val="351234448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023797" y="2978747"/>
            <a:ext cx="1808866" cy="193899"/>
          </a:xfrm>
        </p:spPr>
        <p:txBody>
          <a:bodyPr/>
          <a:lstStyle>
            <a:lvl1pPr marL="0" indent="0">
              <a:buFontTx/>
              <a:buNone/>
              <a:defRPr sz="1400">
                <a:solidFill>
                  <a:schemeClr val="tx2">
                    <a:alpha val="99000"/>
                  </a:schemeClr>
                </a:solidFill>
              </a:defRPr>
            </a:lvl1pPr>
          </a:lstStyle>
          <a:p>
            <a:endParaRPr lang="en-US" dirty="0"/>
          </a:p>
        </p:txBody>
      </p:sp>
    </p:spTree>
    <p:extLst>
      <p:ext uri="{BB962C8B-B14F-4D97-AF65-F5344CB8AC3E}">
        <p14:creationId xmlns:p14="http://schemas.microsoft.com/office/powerpoint/2010/main" val="386442342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60"/>
            <a:ext cx="1463040" cy="245413"/>
          </a:xfrm>
          <a:prstGeom prst="rect">
            <a:avLst/>
          </a:prstGeom>
          <a:noFill/>
        </p:spPr>
      </p:pic>
    </p:spTree>
    <p:extLst>
      <p:ext uri="{BB962C8B-B14F-4D97-AF65-F5344CB8AC3E}">
        <p14:creationId xmlns:p14="http://schemas.microsoft.com/office/powerpoint/2010/main" val="42387189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2_Title Slide 3">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4103587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381"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p:custDataLst>
              <p:tags r:id="rId3"/>
            </p:custDataLst>
          </p:nvPr>
        </p:nvSpPr>
        <p:spPr>
          <a:xfrm>
            <a:off x="3098231" y="1954476"/>
            <a:ext cx="5769473" cy="968834"/>
          </a:xfrm>
        </p:spPr>
        <p:txBody>
          <a:bodyPr anchor="b">
            <a:noAutofit/>
          </a:bodyPr>
          <a:lstStyle>
            <a:lvl1pPr>
              <a:lnSpc>
                <a:spcPct val="90000"/>
              </a:lnSpc>
              <a:defRPr sz="3600" baseline="0"/>
            </a:lvl1pPr>
          </a:lstStyle>
          <a:p>
            <a:r>
              <a:rPr lang="en-US" smtClean="0"/>
              <a:t>Click to edit Master title style</a:t>
            </a:r>
            <a:endParaRPr lang="en-US" dirty="0"/>
          </a:p>
        </p:txBody>
      </p:sp>
      <p:sp>
        <p:nvSpPr>
          <p:cNvPr id="3" name="Subtitle 2"/>
          <p:cNvSpPr>
            <a:spLocks noGrp="1"/>
          </p:cNvSpPr>
          <p:nvPr>
            <p:ph type="subTitle" idx="1"/>
            <p:custDataLst>
              <p:tags r:id="rId4"/>
            </p:custDataLst>
          </p:nvPr>
        </p:nvSpPr>
        <p:spPr>
          <a:xfrm>
            <a:off x="3098043" y="2978728"/>
            <a:ext cx="5769661" cy="463255"/>
          </a:xfrm>
        </p:spPr>
        <p:txBody>
          <a:bodyPr anchor="ctr">
            <a:noAutofit/>
          </a:bodyPr>
          <a:lstStyle>
            <a:lvl1pPr marL="0" indent="0" algn="l">
              <a:lnSpc>
                <a:spcPct val="90000"/>
              </a:lnSpc>
              <a:spcBef>
                <a:spcPts val="0"/>
              </a:spcBef>
              <a:buNone/>
              <a:defRPr sz="2000">
                <a:solidFill>
                  <a:schemeClr val="tx2">
                    <a:alpha val="99000"/>
                  </a:schemeClr>
                </a:solidFill>
              </a:defRPr>
            </a:lvl1pPr>
            <a:lvl2pPr marL="457159" indent="0" algn="ctr">
              <a:buNone/>
              <a:defRPr>
                <a:solidFill>
                  <a:schemeClr val="tx1">
                    <a:tint val="75000"/>
                  </a:schemeClr>
                </a:solidFill>
              </a:defRPr>
            </a:lvl2pPr>
            <a:lvl3pPr marL="914318" indent="0" algn="ctr">
              <a:buNone/>
              <a:defRPr>
                <a:solidFill>
                  <a:schemeClr val="tx1">
                    <a:tint val="75000"/>
                  </a:schemeClr>
                </a:solidFill>
              </a:defRPr>
            </a:lvl3pPr>
            <a:lvl4pPr marL="1371476" indent="0" algn="ctr">
              <a:buNone/>
              <a:defRPr>
                <a:solidFill>
                  <a:schemeClr val="tx1">
                    <a:tint val="75000"/>
                  </a:schemeClr>
                </a:solidFill>
              </a:defRPr>
            </a:lvl4pPr>
            <a:lvl5pPr marL="1828636" indent="0" algn="ctr">
              <a:buNone/>
              <a:defRPr>
                <a:solidFill>
                  <a:schemeClr val="tx1">
                    <a:tint val="75000"/>
                  </a:schemeClr>
                </a:solidFill>
              </a:defRPr>
            </a:lvl5pPr>
            <a:lvl6pPr marL="2285795" indent="0" algn="ctr">
              <a:buNone/>
              <a:defRPr>
                <a:solidFill>
                  <a:schemeClr val="tx1">
                    <a:tint val="75000"/>
                  </a:schemeClr>
                </a:solidFill>
              </a:defRPr>
            </a:lvl6pPr>
            <a:lvl7pPr marL="2742953" indent="0" algn="ctr">
              <a:buNone/>
              <a:defRPr>
                <a:solidFill>
                  <a:schemeClr val="tx1">
                    <a:tint val="75000"/>
                  </a:schemeClr>
                </a:solidFill>
              </a:defRPr>
            </a:lvl7pPr>
            <a:lvl8pPr marL="3200112" indent="0" algn="ctr">
              <a:buNone/>
              <a:defRPr>
                <a:solidFill>
                  <a:schemeClr val="tx1">
                    <a:tint val="75000"/>
                  </a:schemeClr>
                </a:solidFill>
              </a:defRPr>
            </a:lvl8pPr>
            <a:lvl9pPr marL="3657271" indent="0" algn="ctr">
              <a:buNone/>
              <a:defRPr>
                <a:solidFill>
                  <a:schemeClr val="tx1">
                    <a:tint val="75000"/>
                  </a:schemeClr>
                </a:solidFill>
              </a:defRPr>
            </a:lvl9pPr>
          </a:lstStyle>
          <a:p>
            <a:r>
              <a:rPr lang="en-US" smtClean="0"/>
              <a:t>Click to edit Master subtitle style</a:t>
            </a:r>
            <a:endParaRPr lang="en-US" dirty="0"/>
          </a:p>
        </p:txBody>
      </p:sp>
      <p:cxnSp>
        <p:nvCxnSpPr>
          <p:cNvPr id="7" name="Straight Connector 6"/>
          <p:cNvCxnSpPr/>
          <p:nvPr>
            <p:custDataLst>
              <p:tags r:id="rId5"/>
            </p:custDataLst>
          </p:nvPr>
        </p:nvCxnSpPr>
        <p:spPr>
          <a:xfrm>
            <a:off x="2789401" y="2022763"/>
            <a:ext cx="0" cy="1648692"/>
          </a:xfrm>
          <a:prstGeom prst="line">
            <a:avLst/>
          </a:prstGeom>
          <a:ln w="28575" cap="rnd">
            <a:solidFill>
              <a:srgbClr val="EE7816"/>
            </a:solidFill>
            <a:prstDash val="sysDot"/>
          </a:ln>
        </p:spPr>
        <p:style>
          <a:lnRef idx="1">
            <a:schemeClr val="accent1"/>
          </a:lnRef>
          <a:fillRef idx="0">
            <a:schemeClr val="accent1"/>
          </a:fillRef>
          <a:effectRef idx="0">
            <a:schemeClr val="accent1"/>
          </a:effectRef>
          <a:fontRef idx="minor">
            <a:schemeClr val="tx1"/>
          </a:fontRef>
        </p:style>
      </p:cxnSp>
      <p:grpSp>
        <p:nvGrpSpPr>
          <p:cNvPr id="18" name="Group 17"/>
          <p:cNvGrpSpPr/>
          <p:nvPr>
            <p:custDataLst>
              <p:tags r:id="rId6"/>
            </p:custDataLst>
          </p:nvPr>
        </p:nvGrpSpPr>
        <p:grpSpPr>
          <a:xfrm>
            <a:off x="7785171" y="429492"/>
            <a:ext cx="1082604" cy="179122"/>
            <a:chOff x="3602038" y="1063626"/>
            <a:chExt cx="4365626" cy="722312"/>
          </a:xfrm>
        </p:grpSpPr>
        <p:sp>
          <p:nvSpPr>
            <p:cNvPr id="19" name="Freeform 18"/>
            <p:cNvSpPr>
              <a:spLocks/>
            </p:cNvSpPr>
            <p:nvPr/>
          </p:nvSpPr>
          <p:spPr bwMode="auto">
            <a:xfrm>
              <a:off x="3602038" y="1074738"/>
              <a:ext cx="884238" cy="679450"/>
            </a:xfrm>
            <a:custGeom>
              <a:avLst/>
              <a:gdLst>
                <a:gd name="T0" fmla="*/ 0 w 557"/>
                <a:gd name="T1" fmla="*/ 428 h 428"/>
                <a:gd name="T2" fmla="*/ 93 w 557"/>
                <a:gd name="T3" fmla="*/ 0 h 428"/>
                <a:gd name="T4" fmla="*/ 265 w 557"/>
                <a:gd name="T5" fmla="*/ 0 h 428"/>
                <a:gd name="T6" fmla="*/ 273 w 557"/>
                <a:gd name="T7" fmla="*/ 238 h 428"/>
                <a:gd name="T8" fmla="*/ 385 w 557"/>
                <a:gd name="T9" fmla="*/ 0 h 428"/>
                <a:gd name="T10" fmla="*/ 557 w 557"/>
                <a:gd name="T11" fmla="*/ 0 h 428"/>
                <a:gd name="T12" fmla="*/ 459 w 557"/>
                <a:gd name="T13" fmla="*/ 428 h 428"/>
                <a:gd name="T14" fmla="*/ 339 w 557"/>
                <a:gd name="T15" fmla="*/ 428 h 428"/>
                <a:gd name="T16" fmla="*/ 389 w 557"/>
                <a:gd name="T17" fmla="*/ 199 h 428"/>
                <a:gd name="T18" fmla="*/ 273 w 557"/>
                <a:gd name="T19" fmla="*/ 428 h 428"/>
                <a:gd name="T20" fmla="*/ 187 w 557"/>
                <a:gd name="T21" fmla="*/ 428 h 428"/>
                <a:gd name="T22" fmla="*/ 179 w 557"/>
                <a:gd name="T23" fmla="*/ 199 h 428"/>
                <a:gd name="T24" fmla="*/ 125 w 557"/>
                <a:gd name="T25" fmla="*/ 428 h 428"/>
                <a:gd name="T26" fmla="*/ 0 w 557"/>
                <a:gd name="T27" fmla="*/ 428 h 428"/>
                <a:gd name="T28" fmla="*/ 0 w 557"/>
                <a:gd name="T2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 h="428">
                  <a:moveTo>
                    <a:pt x="0" y="428"/>
                  </a:moveTo>
                  <a:lnTo>
                    <a:pt x="93" y="0"/>
                  </a:lnTo>
                  <a:lnTo>
                    <a:pt x="265" y="0"/>
                  </a:lnTo>
                  <a:lnTo>
                    <a:pt x="273" y="238"/>
                  </a:lnTo>
                  <a:lnTo>
                    <a:pt x="385" y="0"/>
                  </a:lnTo>
                  <a:lnTo>
                    <a:pt x="557" y="0"/>
                  </a:lnTo>
                  <a:lnTo>
                    <a:pt x="459" y="428"/>
                  </a:lnTo>
                  <a:lnTo>
                    <a:pt x="339" y="428"/>
                  </a:lnTo>
                  <a:lnTo>
                    <a:pt x="389" y="199"/>
                  </a:lnTo>
                  <a:lnTo>
                    <a:pt x="273" y="428"/>
                  </a:lnTo>
                  <a:lnTo>
                    <a:pt x="187" y="428"/>
                  </a:lnTo>
                  <a:lnTo>
                    <a:pt x="179" y="199"/>
                  </a:lnTo>
                  <a:lnTo>
                    <a:pt x="125" y="428"/>
                  </a:lnTo>
                  <a:lnTo>
                    <a:pt x="0" y="428"/>
                  </a:lnTo>
                  <a:lnTo>
                    <a:pt x="0" y="42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0" name="Freeform 19"/>
            <p:cNvSpPr>
              <a:spLocks/>
            </p:cNvSpPr>
            <p:nvPr/>
          </p:nvSpPr>
          <p:spPr bwMode="auto">
            <a:xfrm>
              <a:off x="4510088" y="1074738"/>
              <a:ext cx="204788" cy="111125"/>
            </a:xfrm>
            <a:custGeom>
              <a:avLst/>
              <a:gdLst>
                <a:gd name="T0" fmla="*/ 0 w 129"/>
                <a:gd name="T1" fmla="*/ 70 h 70"/>
                <a:gd name="T2" fmla="*/ 113 w 129"/>
                <a:gd name="T3" fmla="*/ 70 h 70"/>
                <a:gd name="T4" fmla="*/ 129 w 129"/>
                <a:gd name="T5" fmla="*/ 0 h 70"/>
                <a:gd name="T6" fmla="*/ 16 w 129"/>
                <a:gd name="T7" fmla="*/ 0 h 70"/>
                <a:gd name="T8" fmla="*/ 0 w 129"/>
                <a:gd name="T9" fmla="*/ 70 h 70"/>
                <a:gd name="T10" fmla="*/ 0 w 129"/>
                <a:gd name="T11" fmla="*/ 70 h 70"/>
              </a:gdLst>
              <a:ahLst/>
              <a:cxnLst>
                <a:cxn ang="0">
                  <a:pos x="T0" y="T1"/>
                </a:cxn>
                <a:cxn ang="0">
                  <a:pos x="T2" y="T3"/>
                </a:cxn>
                <a:cxn ang="0">
                  <a:pos x="T4" y="T5"/>
                </a:cxn>
                <a:cxn ang="0">
                  <a:pos x="T6" y="T7"/>
                </a:cxn>
                <a:cxn ang="0">
                  <a:pos x="T8" y="T9"/>
                </a:cxn>
                <a:cxn ang="0">
                  <a:pos x="T10" y="T11"/>
                </a:cxn>
              </a:cxnLst>
              <a:rect l="0" t="0" r="r" b="b"/>
              <a:pathLst>
                <a:path w="129" h="70">
                  <a:moveTo>
                    <a:pt x="0" y="70"/>
                  </a:moveTo>
                  <a:lnTo>
                    <a:pt x="113" y="70"/>
                  </a:lnTo>
                  <a:lnTo>
                    <a:pt x="129" y="0"/>
                  </a:lnTo>
                  <a:lnTo>
                    <a:pt x="16" y="0"/>
                  </a:lnTo>
                  <a:lnTo>
                    <a:pt x="0" y="70"/>
                  </a:lnTo>
                  <a:lnTo>
                    <a:pt x="0" y="7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1" name="Freeform 20"/>
            <p:cNvSpPr>
              <a:spLocks/>
            </p:cNvSpPr>
            <p:nvPr/>
          </p:nvSpPr>
          <p:spPr bwMode="auto">
            <a:xfrm>
              <a:off x="4381501" y="1247776"/>
              <a:ext cx="296863" cy="506413"/>
            </a:xfrm>
            <a:custGeom>
              <a:avLst/>
              <a:gdLst>
                <a:gd name="T0" fmla="*/ 116 w 187"/>
                <a:gd name="T1" fmla="*/ 319 h 319"/>
                <a:gd name="T2" fmla="*/ 0 w 187"/>
                <a:gd name="T3" fmla="*/ 319 h 319"/>
                <a:gd name="T4" fmla="*/ 70 w 187"/>
                <a:gd name="T5" fmla="*/ 0 h 319"/>
                <a:gd name="T6" fmla="*/ 187 w 187"/>
                <a:gd name="T7" fmla="*/ 0 h 319"/>
                <a:gd name="T8" fmla="*/ 116 w 187"/>
                <a:gd name="T9" fmla="*/ 319 h 319"/>
                <a:gd name="T10" fmla="*/ 116 w 187"/>
                <a:gd name="T11" fmla="*/ 319 h 319"/>
              </a:gdLst>
              <a:ahLst/>
              <a:cxnLst>
                <a:cxn ang="0">
                  <a:pos x="T0" y="T1"/>
                </a:cxn>
                <a:cxn ang="0">
                  <a:pos x="T2" y="T3"/>
                </a:cxn>
                <a:cxn ang="0">
                  <a:pos x="T4" y="T5"/>
                </a:cxn>
                <a:cxn ang="0">
                  <a:pos x="T6" y="T7"/>
                </a:cxn>
                <a:cxn ang="0">
                  <a:pos x="T8" y="T9"/>
                </a:cxn>
                <a:cxn ang="0">
                  <a:pos x="T10" y="T11"/>
                </a:cxn>
              </a:cxnLst>
              <a:rect l="0" t="0" r="r" b="b"/>
              <a:pathLst>
                <a:path w="187" h="319">
                  <a:moveTo>
                    <a:pt x="116" y="319"/>
                  </a:moveTo>
                  <a:lnTo>
                    <a:pt x="0" y="319"/>
                  </a:lnTo>
                  <a:lnTo>
                    <a:pt x="70" y="0"/>
                  </a:lnTo>
                  <a:lnTo>
                    <a:pt x="187" y="0"/>
                  </a:lnTo>
                  <a:lnTo>
                    <a:pt x="116" y="319"/>
                  </a:lnTo>
                  <a:lnTo>
                    <a:pt x="116" y="319"/>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2" name="Freeform 21"/>
            <p:cNvSpPr>
              <a:spLocks/>
            </p:cNvSpPr>
            <p:nvPr/>
          </p:nvSpPr>
          <p:spPr bwMode="auto">
            <a:xfrm>
              <a:off x="5148263" y="1241426"/>
              <a:ext cx="431800" cy="512763"/>
            </a:xfrm>
            <a:custGeom>
              <a:avLst/>
              <a:gdLst>
                <a:gd name="T0" fmla="*/ 19 w 70"/>
                <a:gd name="T1" fmla="*/ 1 h 83"/>
                <a:gd name="T2" fmla="*/ 45 w 70"/>
                <a:gd name="T3" fmla="*/ 1 h 83"/>
                <a:gd name="T4" fmla="*/ 43 w 70"/>
                <a:gd name="T5" fmla="*/ 12 h 83"/>
                <a:gd name="T6" fmla="*/ 56 w 70"/>
                <a:gd name="T7" fmla="*/ 2 h 83"/>
                <a:gd name="T8" fmla="*/ 70 w 70"/>
                <a:gd name="T9" fmla="*/ 0 h 83"/>
                <a:gd name="T10" fmla="*/ 64 w 70"/>
                <a:gd name="T11" fmla="*/ 27 h 83"/>
                <a:gd name="T12" fmla="*/ 35 w 70"/>
                <a:gd name="T13" fmla="*/ 54 h 83"/>
                <a:gd name="T14" fmla="*/ 28 w 70"/>
                <a:gd name="T15" fmla="*/ 83 h 83"/>
                <a:gd name="T16" fmla="*/ 0 w 70"/>
                <a:gd name="T17" fmla="*/ 83 h 83"/>
                <a:gd name="T18" fmla="*/ 19 w 70"/>
                <a:gd name="T1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83">
                  <a:moveTo>
                    <a:pt x="19" y="1"/>
                  </a:moveTo>
                  <a:cubicBezTo>
                    <a:pt x="45" y="1"/>
                    <a:pt x="45" y="1"/>
                    <a:pt x="45" y="1"/>
                  </a:cubicBezTo>
                  <a:cubicBezTo>
                    <a:pt x="43" y="12"/>
                    <a:pt x="43" y="12"/>
                    <a:pt x="43" y="12"/>
                  </a:cubicBezTo>
                  <a:cubicBezTo>
                    <a:pt x="46" y="7"/>
                    <a:pt x="51" y="4"/>
                    <a:pt x="56" y="2"/>
                  </a:cubicBezTo>
                  <a:cubicBezTo>
                    <a:pt x="61" y="1"/>
                    <a:pt x="65" y="0"/>
                    <a:pt x="70" y="0"/>
                  </a:cubicBezTo>
                  <a:cubicBezTo>
                    <a:pt x="64" y="27"/>
                    <a:pt x="64" y="27"/>
                    <a:pt x="64" y="27"/>
                  </a:cubicBezTo>
                  <a:cubicBezTo>
                    <a:pt x="62" y="27"/>
                    <a:pt x="41" y="23"/>
                    <a:pt x="35" y="54"/>
                  </a:cubicBezTo>
                  <a:cubicBezTo>
                    <a:pt x="28" y="83"/>
                    <a:pt x="28" y="83"/>
                    <a:pt x="28" y="83"/>
                  </a:cubicBezTo>
                  <a:cubicBezTo>
                    <a:pt x="0" y="83"/>
                    <a:pt x="0" y="83"/>
                    <a:pt x="0" y="83"/>
                  </a:cubicBezTo>
                  <a:cubicBezTo>
                    <a:pt x="19" y="1"/>
                    <a:pt x="19" y="1"/>
                    <a:pt x="19" y="1"/>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3" name="Freeform 22"/>
            <p:cNvSpPr>
              <a:spLocks/>
            </p:cNvSpPr>
            <p:nvPr/>
          </p:nvSpPr>
          <p:spPr bwMode="auto">
            <a:xfrm>
              <a:off x="4510088" y="1217613"/>
              <a:ext cx="700088" cy="555625"/>
            </a:xfrm>
            <a:custGeom>
              <a:avLst/>
              <a:gdLst>
                <a:gd name="T0" fmla="*/ 106 w 113"/>
                <a:gd name="T1" fmla="*/ 57 h 90"/>
                <a:gd name="T2" fmla="*/ 56 w 113"/>
                <a:gd name="T3" fmla="*/ 90 h 90"/>
                <a:gd name="T4" fmla="*/ 77 w 113"/>
                <a:gd name="T5" fmla="*/ 3 h 90"/>
                <a:gd name="T6" fmla="*/ 111 w 113"/>
                <a:gd name="T7" fmla="*/ 36 h 90"/>
                <a:gd name="T8" fmla="*/ 80 w 113"/>
                <a:gd name="T9" fmla="*/ 36 h 90"/>
                <a:gd name="T10" fmla="*/ 72 w 113"/>
                <a:gd name="T11" fmla="*/ 23 h 90"/>
                <a:gd name="T12" fmla="*/ 61 w 113"/>
                <a:gd name="T13" fmla="*/ 69 h 90"/>
                <a:gd name="T14" fmla="*/ 75 w 113"/>
                <a:gd name="T15" fmla="*/ 57 h 90"/>
                <a:gd name="T16" fmla="*/ 106 w 113"/>
                <a:gd name="T17"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0">
                  <a:moveTo>
                    <a:pt x="106" y="57"/>
                  </a:moveTo>
                  <a:cubicBezTo>
                    <a:pt x="106" y="58"/>
                    <a:pt x="97" y="90"/>
                    <a:pt x="56" y="90"/>
                  </a:cubicBezTo>
                  <a:cubicBezTo>
                    <a:pt x="0" y="88"/>
                    <a:pt x="15" y="0"/>
                    <a:pt x="77" y="3"/>
                  </a:cubicBezTo>
                  <a:cubicBezTo>
                    <a:pt x="113" y="5"/>
                    <a:pt x="111" y="35"/>
                    <a:pt x="111" y="36"/>
                  </a:cubicBezTo>
                  <a:cubicBezTo>
                    <a:pt x="80" y="36"/>
                    <a:pt x="80" y="36"/>
                    <a:pt x="80" y="36"/>
                  </a:cubicBezTo>
                  <a:cubicBezTo>
                    <a:pt x="80" y="35"/>
                    <a:pt x="81" y="22"/>
                    <a:pt x="72" y="23"/>
                  </a:cubicBezTo>
                  <a:cubicBezTo>
                    <a:pt x="54" y="23"/>
                    <a:pt x="41" y="68"/>
                    <a:pt x="61" y="69"/>
                  </a:cubicBezTo>
                  <a:cubicBezTo>
                    <a:pt x="70" y="69"/>
                    <a:pt x="74" y="58"/>
                    <a:pt x="75" y="57"/>
                  </a:cubicBezTo>
                  <a:cubicBezTo>
                    <a:pt x="106" y="57"/>
                    <a:pt x="106" y="57"/>
                    <a:pt x="106" y="5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4" name="Freeform 23"/>
            <p:cNvSpPr>
              <a:spLocks noEditPoints="1"/>
            </p:cNvSpPr>
            <p:nvPr/>
          </p:nvSpPr>
          <p:spPr bwMode="auto">
            <a:xfrm>
              <a:off x="6427788" y="1211263"/>
              <a:ext cx="846138" cy="574675"/>
            </a:xfrm>
            <a:custGeom>
              <a:avLst/>
              <a:gdLst>
                <a:gd name="T0" fmla="*/ 60 w 137"/>
                <a:gd name="T1" fmla="*/ 91 h 93"/>
                <a:gd name="T2" fmla="*/ 79 w 137"/>
                <a:gd name="T3" fmla="*/ 3 h 93"/>
                <a:gd name="T4" fmla="*/ 60 w 137"/>
                <a:gd name="T5" fmla="*/ 91 h 93"/>
                <a:gd name="T6" fmla="*/ 77 w 137"/>
                <a:gd name="T7" fmla="*/ 22 h 93"/>
                <a:gd name="T8" fmla="*/ 61 w 137"/>
                <a:gd name="T9" fmla="*/ 70 h 93"/>
                <a:gd name="T10" fmla="*/ 77 w 137"/>
                <a:gd name="T11" fmla="*/ 22 h 93"/>
              </a:gdLst>
              <a:ahLst/>
              <a:cxnLst>
                <a:cxn ang="0">
                  <a:pos x="T0" y="T1"/>
                </a:cxn>
                <a:cxn ang="0">
                  <a:pos x="T2" y="T3"/>
                </a:cxn>
                <a:cxn ang="0">
                  <a:pos x="T4" y="T5"/>
                </a:cxn>
                <a:cxn ang="0">
                  <a:pos x="T6" y="T7"/>
                </a:cxn>
                <a:cxn ang="0">
                  <a:pos x="T8" y="T9"/>
                </a:cxn>
                <a:cxn ang="0">
                  <a:pos x="T10" y="T11"/>
                </a:cxn>
              </a:cxnLst>
              <a:rect l="0" t="0" r="r" b="b"/>
              <a:pathLst>
                <a:path w="137" h="93">
                  <a:moveTo>
                    <a:pt x="60" y="91"/>
                  </a:moveTo>
                  <a:cubicBezTo>
                    <a:pt x="0" y="88"/>
                    <a:pt x="18" y="0"/>
                    <a:pt x="79" y="3"/>
                  </a:cubicBezTo>
                  <a:cubicBezTo>
                    <a:pt x="137" y="6"/>
                    <a:pt x="120" y="93"/>
                    <a:pt x="60" y="91"/>
                  </a:cubicBezTo>
                  <a:close/>
                  <a:moveTo>
                    <a:pt x="77" y="22"/>
                  </a:moveTo>
                  <a:cubicBezTo>
                    <a:pt x="57" y="18"/>
                    <a:pt x="43" y="66"/>
                    <a:pt x="61" y="70"/>
                  </a:cubicBezTo>
                  <a:cubicBezTo>
                    <a:pt x="82"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5" name="Freeform 24"/>
            <p:cNvSpPr>
              <a:spLocks/>
            </p:cNvSpPr>
            <p:nvPr/>
          </p:nvSpPr>
          <p:spPr bwMode="auto">
            <a:xfrm>
              <a:off x="7126288" y="1063626"/>
              <a:ext cx="655638" cy="703263"/>
            </a:xfrm>
            <a:custGeom>
              <a:avLst/>
              <a:gdLst>
                <a:gd name="T0" fmla="*/ 59 w 106"/>
                <a:gd name="T1" fmla="*/ 18 h 114"/>
                <a:gd name="T2" fmla="*/ 48 w 106"/>
                <a:gd name="T3" fmla="*/ 28 h 114"/>
                <a:gd name="T4" fmla="*/ 47 w 106"/>
                <a:gd name="T5" fmla="*/ 30 h 114"/>
                <a:gd name="T6" fmla="*/ 64 w 106"/>
                <a:gd name="T7" fmla="*/ 30 h 114"/>
                <a:gd name="T8" fmla="*/ 69 w 106"/>
                <a:gd name="T9" fmla="*/ 11 h 114"/>
                <a:gd name="T10" fmla="*/ 96 w 106"/>
                <a:gd name="T11" fmla="*/ 11 h 114"/>
                <a:gd name="T12" fmla="*/ 92 w 106"/>
                <a:gd name="T13" fmla="*/ 30 h 114"/>
                <a:gd name="T14" fmla="*/ 106 w 106"/>
                <a:gd name="T15" fmla="*/ 30 h 114"/>
                <a:gd name="T16" fmla="*/ 101 w 106"/>
                <a:gd name="T17" fmla="*/ 49 h 114"/>
                <a:gd name="T18" fmla="*/ 87 w 106"/>
                <a:gd name="T19" fmla="*/ 49 h 114"/>
                <a:gd name="T20" fmla="*/ 80 w 106"/>
                <a:gd name="T21" fmla="*/ 85 h 114"/>
                <a:gd name="T22" fmla="*/ 79 w 106"/>
                <a:gd name="T23" fmla="*/ 91 h 114"/>
                <a:gd name="T24" fmla="*/ 92 w 106"/>
                <a:gd name="T25" fmla="*/ 93 h 114"/>
                <a:gd name="T26" fmla="*/ 88 w 106"/>
                <a:gd name="T27" fmla="*/ 112 h 114"/>
                <a:gd name="T28" fmla="*/ 56 w 106"/>
                <a:gd name="T29" fmla="*/ 109 h 114"/>
                <a:gd name="T30" fmla="*/ 51 w 106"/>
                <a:gd name="T31" fmla="*/ 91 h 114"/>
                <a:gd name="T32" fmla="*/ 60 w 106"/>
                <a:gd name="T33" fmla="*/ 49 h 114"/>
                <a:gd name="T34" fmla="*/ 44 w 106"/>
                <a:gd name="T35" fmla="*/ 49 h 114"/>
                <a:gd name="T36" fmla="*/ 30 w 106"/>
                <a:gd name="T37" fmla="*/ 112 h 114"/>
                <a:gd name="T38" fmla="*/ 1 w 106"/>
                <a:gd name="T39" fmla="*/ 112 h 114"/>
                <a:gd name="T40" fmla="*/ 15 w 106"/>
                <a:gd name="T41" fmla="*/ 49 h 114"/>
                <a:gd name="T42" fmla="*/ 0 w 106"/>
                <a:gd name="T43" fmla="*/ 49 h 114"/>
                <a:gd name="T44" fmla="*/ 4 w 106"/>
                <a:gd name="T45" fmla="*/ 30 h 114"/>
                <a:gd name="T46" fmla="*/ 18 w 106"/>
                <a:gd name="T47" fmla="*/ 30 h 114"/>
                <a:gd name="T48" fmla="*/ 30 w 106"/>
                <a:gd name="T49" fmla="*/ 7 h 114"/>
                <a:gd name="T50" fmla="*/ 62 w 106"/>
                <a:gd name="T51" fmla="*/ 3 h 114"/>
                <a:gd name="T52" fmla="*/ 59 w 106"/>
                <a:gd name="T53"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14">
                  <a:moveTo>
                    <a:pt x="59" y="18"/>
                  </a:moveTo>
                  <a:cubicBezTo>
                    <a:pt x="50" y="18"/>
                    <a:pt x="49" y="22"/>
                    <a:pt x="48" y="28"/>
                  </a:cubicBezTo>
                  <a:cubicBezTo>
                    <a:pt x="47" y="30"/>
                    <a:pt x="47" y="30"/>
                    <a:pt x="47" y="30"/>
                  </a:cubicBezTo>
                  <a:cubicBezTo>
                    <a:pt x="64" y="30"/>
                    <a:pt x="64" y="30"/>
                    <a:pt x="64" y="30"/>
                  </a:cubicBezTo>
                  <a:cubicBezTo>
                    <a:pt x="69" y="11"/>
                    <a:pt x="69" y="11"/>
                    <a:pt x="69" y="11"/>
                  </a:cubicBezTo>
                  <a:cubicBezTo>
                    <a:pt x="96" y="11"/>
                    <a:pt x="96" y="11"/>
                    <a:pt x="96" y="11"/>
                  </a:cubicBezTo>
                  <a:cubicBezTo>
                    <a:pt x="92" y="30"/>
                    <a:pt x="92" y="30"/>
                    <a:pt x="92" y="30"/>
                  </a:cubicBezTo>
                  <a:cubicBezTo>
                    <a:pt x="106" y="30"/>
                    <a:pt x="106" y="30"/>
                    <a:pt x="106" y="30"/>
                  </a:cubicBezTo>
                  <a:cubicBezTo>
                    <a:pt x="101" y="49"/>
                    <a:pt x="101" y="49"/>
                    <a:pt x="101" y="49"/>
                  </a:cubicBezTo>
                  <a:cubicBezTo>
                    <a:pt x="87" y="49"/>
                    <a:pt x="87" y="49"/>
                    <a:pt x="87" y="49"/>
                  </a:cubicBezTo>
                  <a:cubicBezTo>
                    <a:pt x="80" y="85"/>
                    <a:pt x="80" y="85"/>
                    <a:pt x="80" y="85"/>
                  </a:cubicBezTo>
                  <a:cubicBezTo>
                    <a:pt x="79" y="87"/>
                    <a:pt x="79" y="89"/>
                    <a:pt x="79" y="91"/>
                  </a:cubicBezTo>
                  <a:cubicBezTo>
                    <a:pt x="81" y="94"/>
                    <a:pt x="92" y="93"/>
                    <a:pt x="92" y="93"/>
                  </a:cubicBezTo>
                  <a:cubicBezTo>
                    <a:pt x="88" y="112"/>
                    <a:pt x="88" y="112"/>
                    <a:pt x="88" y="112"/>
                  </a:cubicBezTo>
                  <a:cubicBezTo>
                    <a:pt x="88" y="112"/>
                    <a:pt x="64" y="114"/>
                    <a:pt x="56" y="109"/>
                  </a:cubicBezTo>
                  <a:cubicBezTo>
                    <a:pt x="52" y="106"/>
                    <a:pt x="49" y="101"/>
                    <a:pt x="51" y="91"/>
                  </a:cubicBezTo>
                  <a:cubicBezTo>
                    <a:pt x="60" y="49"/>
                    <a:pt x="60" y="49"/>
                    <a:pt x="60" y="49"/>
                  </a:cubicBezTo>
                  <a:cubicBezTo>
                    <a:pt x="44" y="49"/>
                    <a:pt x="44" y="49"/>
                    <a:pt x="44" y="49"/>
                  </a:cubicBezTo>
                  <a:cubicBezTo>
                    <a:pt x="30" y="112"/>
                    <a:pt x="30" y="112"/>
                    <a:pt x="30" y="112"/>
                  </a:cubicBezTo>
                  <a:cubicBezTo>
                    <a:pt x="1" y="112"/>
                    <a:pt x="1" y="112"/>
                    <a:pt x="1" y="112"/>
                  </a:cubicBezTo>
                  <a:cubicBezTo>
                    <a:pt x="15" y="49"/>
                    <a:pt x="15" y="49"/>
                    <a:pt x="15" y="49"/>
                  </a:cubicBezTo>
                  <a:cubicBezTo>
                    <a:pt x="0" y="49"/>
                    <a:pt x="0" y="49"/>
                    <a:pt x="0" y="49"/>
                  </a:cubicBezTo>
                  <a:cubicBezTo>
                    <a:pt x="4" y="30"/>
                    <a:pt x="4" y="30"/>
                    <a:pt x="4" y="30"/>
                  </a:cubicBezTo>
                  <a:cubicBezTo>
                    <a:pt x="18" y="30"/>
                    <a:pt x="18" y="30"/>
                    <a:pt x="18" y="30"/>
                  </a:cubicBezTo>
                  <a:cubicBezTo>
                    <a:pt x="21" y="20"/>
                    <a:pt x="23" y="13"/>
                    <a:pt x="30" y="7"/>
                  </a:cubicBezTo>
                  <a:cubicBezTo>
                    <a:pt x="39" y="0"/>
                    <a:pt x="62" y="3"/>
                    <a:pt x="62" y="3"/>
                  </a:cubicBezTo>
                  <a:cubicBezTo>
                    <a:pt x="59" y="18"/>
                    <a:pt x="59" y="18"/>
                    <a:pt x="59" y="1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6" name="Freeform 25"/>
            <p:cNvSpPr>
              <a:spLocks noEditPoints="1"/>
            </p:cNvSpPr>
            <p:nvPr/>
          </p:nvSpPr>
          <p:spPr bwMode="auto">
            <a:xfrm>
              <a:off x="5338763" y="1211263"/>
              <a:ext cx="1274763" cy="568325"/>
            </a:xfrm>
            <a:custGeom>
              <a:avLst/>
              <a:gdLst>
                <a:gd name="T0" fmla="*/ 85 w 206"/>
                <a:gd name="T1" fmla="*/ 60 h 92"/>
                <a:gd name="T2" fmla="*/ 141 w 206"/>
                <a:gd name="T3" fmla="*/ 60 h 92"/>
                <a:gd name="T4" fmla="*/ 154 w 206"/>
                <a:gd name="T5" fmla="*/ 72 h 92"/>
                <a:gd name="T6" fmla="*/ 154 w 206"/>
                <a:gd name="T7" fmla="*/ 56 h 92"/>
                <a:gd name="T8" fmla="*/ 121 w 206"/>
                <a:gd name="T9" fmla="*/ 27 h 92"/>
                <a:gd name="T10" fmla="*/ 164 w 206"/>
                <a:gd name="T11" fmla="*/ 3 h 92"/>
                <a:gd name="T12" fmla="*/ 199 w 206"/>
                <a:gd name="T13" fmla="*/ 30 h 92"/>
                <a:gd name="T14" fmla="*/ 170 w 206"/>
                <a:gd name="T15" fmla="*/ 30 h 92"/>
                <a:gd name="T16" fmla="*/ 161 w 206"/>
                <a:gd name="T17" fmla="*/ 20 h 92"/>
                <a:gd name="T18" fmla="*/ 159 w 206"/>
                <a:gd name="T19" fmla="*/ 33 h 92"/>
                <a:gd name="T20" fmla="*/ 196 w 206"/>
                <a:gd name="T21" fmla="*/ 59 h 92"/>
                <a:gd name="T22" fmla="*/ 150 w 206"/>
                <a:gd name="T23" fmla="*/ 91 h 92"/>
                <a:gd name="T24" fmla="*/ 109 w 206"/>
                <a:gd name="T25" fmla="*/ 63 h 92"/>
                <a:gd name="T26" fmla="*/ 60 w 206"/>
                <a:gd name="T27" fmla="*/ 91 h 92"/>
                <a:gd name="T28" fmla="*/ 79 w 206"/>
                <a:gd name="T29" fmla="*/ 3 h 92"/>
                <a:gd name="T30" fmla="*/ 115 w 206"/>
                <a:gd name="T31" fmla="*/ 47 h 92"/>
                <a:gd name="T32" fmla="*/ 113 w 206"/>
                <a:gd name="T33" fmla="*/ 51 h 92"/>
                <a:gd name="T34" fmla="*/ 85 w 206"/>
                <a:gd name="T35" fmla="*/ 60 h 92"/>
                <a:gd name="T36" fmla="*/ 77 w 206"/>
                <a:gd name="T37" fmla="*/ 22 h 92"/>
                <a:gd name="T38" fmla="*/ 62 w 206"/>
                <a:gd name="T39" fmla="*/ 70 h 92"/>
                <a:gd name="T40" fmla="*/ 77 w 206"/>
                <a:gd name="T41" fmla="*/ 2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 h="92">
                  <a:moveTo>
                    <a:pt x="85" y="60"/>
                  </a:moveTo>
                  <a:cubicBezTo>
                    <a:pt x="141" y="60"/>
                    <a:pt x="141" y="60"/>
                    <a:pt x="141" y="60"/>
                  </a:cubicBezTo>
                  <a:cubicBezTo>
                    <a:pt x="141" y="60"/>
                    <a:pt x="136" y="72"/>
                    <a:pt x="154" y="72"/>
                  </a:cubicBezTo>
                  <a:cubicBezTo>
                    <a:pt x="166" y="72"/>
                    <a:pt x="170" y="59"/>
                    <a:pt x="154" y="56"/>
                  </a:cubicBezTo>
                  <a:cubicBezTo>
                    <a:pt x="147" y="54"/>
                    <a:pt x="118" y="50"/>
                    <a:pt x="121" y="27"/>
                  </a:cubicBezTo>
                  <a:cubicBezTo>
                    <a:pt x="124" y="9"/>
                    <a:pt x="143" y="3"/>
                    <a:pt x="164" y="3"/>
                  </a:cubicBezTo>
                  <a:cubicBezTo>
                    <a:pt x="206" y="4"/>
                    <a:pt x="198" y="29"/>
                    <a:pt x="199" y="30"/>
                  </a:cubicBezTo>
                  <a:cubicBezTo>
                    <a:pt x="170" y="30"/>
                    <a:pt x="170" y="30"/>
                    <a:pt x="170" y="30"/>
                  </a:cubicBezTo>
                  <a:cubicBezTo>
                    <a:pt x="170" y="30"/>
                    <a:pt x="173" y="20"/>
                    <a:pt x="161" y="20"/>
                  </a:cubicBezTo>
                  <a:cubicBezTo>
                    <a:pt x="149" y="20"/>
                    <a:pt x="146" y="30"/>
                    <a:pt x="159" y="33"/>
                  </a:cubicBezTo>
                  <a:cubicBezTo>
                    <a:pt x="176" y="37"/>
                    <a:pt x="195" y="37"/>
                    <a:pt x="196" y="59"/>
                  </a:cubicBezTo>
                  <a:cubicBezTo>
                    <a:pt x="196" y="64"/>
                    <a:pt x="193" y="92"/>
                    <a:pt x="150" y="91"/>
                  </a:cubicBezTo>
                  <a:cubicBezTo>
                    <a:pt x="110" y="90"/>
                    <a:pt x="108" y="72"/>
                    <a:pt x="109" y="63"/>
                  </a:cubicBezTo>
                  <a:cubicBezTo>
                    <a:pt x="102" y="78"/>
                    <a:pt x="84" y="92"/>
                    <a:pt x="60" y="91"/>
                  </a:cubicBezTo>
                  <a:cubicBezTo>
                    <a:pt x="0" y="89"/>
                    <a:pt x="18" y="0"/>
                    <a:pt x="79" y="3"/>
                  </a:cubicBezTo>
                  <a:cubicBezTo>
                    <a:pt x="107" y="5"/>
                    <a:pt x="118" y="26"/>
                    <a:pt x="115" y="47"/>
                  </a:cubicBezTo>
                  <a:cubicBezTo>
                    <a:pt x="114" y="50"/>
                    <a:pt x="114" y="51"/>
                    <a:pt x="113" y="51"/>
                  </a:cubicBezTo>
                  <a:cubicBezTo>
                    <a:pt x="85" y="60"/>
                    <a:pt x="85" y="60"/>
                    <a:pt x="85" y="60"/>
                  </a:cubicBezTo>
                  <a:close/>
                  <a:moveTo>
                    <a:pt x="77" y="22"/>
                  </a:moveTo>
                  <a:cubicBezTo>
                    <a:pt x="58" y="18"/>
                    <a:pt x="43" y="66"/>
                    <a:pt x="62" y="70"/>
                  </a:cubicBezTo>
                  <a:cubicBezTo>
                    <a:pt x="83"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7" name="Freeform 26"/>
            <p:cNvSpPr>
              <a:spLocks noEditPoints="1"/>
            </p:cNvSpPr>
            <p:nvPr/>
          </p:nvSpPr>
          <p:spPr bwMode="auto">
            <a:xfrm>
              <a:off x="7794626" y="1247776"/>
              <a:ext cx="173038" cy="130175"/>
            </a:xfrm>
            <a:custGeom>
              <a:avLst/>
              <a:gdLst>
                <a:gd name="T0" fmla="*/ 14 w 28"/>
                <a:gd name="T1" fmla="*/ 0 h 21"/>
                <a:gd name="T2" fmla="*/ 14 w 28"/>
                <a:gd name="T3" fmla="*/ 21 h 21"/>
                <a:gd name="T4" fmla="*/ 14 w 28"/>
                <a:gd name="T5" fmla="*/ 0 h 21"/>
                <a:gd name="T6" fmla="*/ 14 w 28"/>
                <a:gd name="T7" fmla="*/ 2 h 21"/>
                <a:gd name="T8" fmla="*/ 14 w 28"/>
                <a:gd name="T9" fmla="*/ 19 h 21"/>
                <a:gd name="T10" fmla="*/ 14 w 28"/>
                <a:gd name="T11" fmla="*/ 2 h 21"/>
                <a:gd name="T12" fmla="*/ 16 w 28"/>
                <a:gd name="T13" fmla="*/ 12 h 21"/>
                <a:gd name="T14" fmla="*/ 18 w 28"/>
                <a:gd name="T15" fmla="*/ 16 h 21"/>
                <a:gd name="T16" fmla="*/ 15 w 28"/>
                <a:gd name="T17" fmla="*/ 16 h 21"/>
                <a:gd name="T18" fmla="*/ 14 w 28"/>
                <a:gd name="T19" fmla="*/ 12 h 21"/>
                <a:gd name="T20" fmla="*/ 12 w 28"/>
                <a:gd name="T21" fmla="*/ 12 h 21"/>
                <a:gd name="T22" fmla="*/ 12 w 28"/>
                <a:gd name="T23" fmla="*/ 17 h 21"/>
                <a:gd name="T24" fmla="*/ 9 w 28"/>
                <a:gd name="T25" fmla="*/ 17 h 21"/>
                <a:gd name="T26" fmla="*/ 11 w 28"/>
                <a:gd name="T27" fmla="*/ 5 h 21"/>
                <a:gd name="T28" fmla="*/ 16 w 28"/>
                <a:gd name="T29" fmla="*/ 5 h 21"/>
                <a:gd name="T30" fmla="*/ 19 w 28"/>
                <a:gd name="T31" fmla="*/ 9 h 21"/>
                <a:gd name="T32" fmla="*/ 16 w 28"/>
                <a:gd name="T33" fmla="*/ 12 h 21"/>
                <a:gd name="T34" fmla="*/ 15 w 28"/>
                <a:gd name="T35" fmla="*/ 7 h 21"/>
                <a:gd name="T36" fmla="*/ 13 w 28"/>
                <a:gd name="T37" fmla="*/ 7 h 21"/>
                <a:gd name="T38" fmla="*/ 13 w 28"/>
                <a:gd name="T39" fmla="*/ 11 h 21"/>
                <a:gd name="T40" fmla="*/ 15 w 28"/>
                <a:gd name="T41" fmla="*/ 11 h 21"/>
                <a:gd name="T42" fmla="*/ 17 w 28"/>
                <a:gd name="T43" fmla="*/ 9 h 21"/>
                <a:gd name="T44" fmla="*/ 15 w 28"/>
                <a:gd name="T45"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14" y="0"/>
                  </a:moveTo>
                  <a:cubicBezTo>
                    <a:pt x="28" y="0"/>
                    <a:pt x="28" y="21"/>
                    <a:pt x="14" y="21"/>
                  </a:cubicBezTo>
                  <a:cubicBezTo>
                    <a:pt x="0" y="21"/>
                    <a:pt x="0" y="0"/>
                    <a:pt x="14" y="0"/>
                  </a:cubicBezTo>
                  <a:close/>
                  <a:moveTo>
                    <a:pt x="14" y="2"/>
                  </a:moveTo>
                  <a:cubicBezTo>
                    <a:pt x="2" y="2"/>
                    <a:pt x="2" y="19"/>
                    <a:pt x="14" y="19"/>
                  </a:cubicBezTo>
                  <a:cubicBezTo>
                    <a:pt x="26" y="19"/>
                    <a:pt x="26" y="2"/>
                    <a:pt x="14" y="2"/>
                  </a:cubicBezTo>
                  <a:close/>
                  <a:moveTo>
                    <a:pt x="16" y="12"/>
                  </a:moveTo>
                  <a:cubicBezTo>
                    <a:pt x="18" y="16"/>
                    <a:pt x="18" y="16"/>
                    <a:pt x="18" y="16"/>
                  </a:cubicBezTo>
                  <a:cubicBezTo>
                    <a:pt x="15" y="16"/>
                    <a:pt x="15" y="16"/>
                    <a:pt x="15" y="16"/>
                  </a:cubicBezTo>
                  <a:cubicBezTo>
                    <a:pt x="14" y="12"/>
                    <a:pt x="14" y="12"/>
                    <a:pt x="14" y="12"/>
                  </a:cubicBezTo>
                  <a:cubicBezTo>
                    <a:pt x="12" y="12"/>
                    <a:pt x="12" y="12"/>
                    <a:pt x="12" y="12"/>
                  </a:cubicBezTo>
                  <a:cubicBezTo>
                    <a:pt x="12" y="17"/>
                    <a:pt x="12" y="17"/>
                    <a:pt x="12" y="17"/>
                  </a:cubicBezTo>
                  <a:cubicBezTo>
                    <a:pt x="9" y="17"/>
                    <a:pt x="9" y="17"/>
                    <a:pt x="9" y="17"/>
                  </a:cubicBezTo>
                  <a:cubicBezTo>
                    <a:pt x="11" y="5"/>
                    <a:pt x="11" y="5"/>
                    <a:pt x="11" y="5"/>
                  </a:cubicBezTo>
                  <a:cubicBezTo>
                    <a:pt x="16" y="5"/>
                    <a:pt x="16" y="5"/>
                    <a:pt x="16" y="5"/>
                  </a:cubicBezTo>
                  <a:cubicBezTo>
                    <a:pt x="16" y="5"/>
                    <a:pt x="19" y="6"/>
                    <a:pt x="19" y="9"/>
                  </a:cubicBezTo>
                  <a:cubicBezTo>
                    <a:pt x="19" y="12"/>
                    <a:pt x="16" y="12"/>
                    <a:pt x="16" y="12"/>
                  </a:cubicBezTo>
                  <a:close/>
                  <a:moveTo>
                    <a:pt x="15" y="7"/>
                  </a:moveTo>
                  <a:cubicBezTo>
                    <a:pt x="13" y="7"/>
                    <a:pt x="13" y="7"/>
                    <a:pt x="13" y="7"/>
                  </a:cubicBezTo>
                  <a:cubicBezTo>
                    <a:pt x="13" y="11"/>
                    <a:pt x="13" y="11"/>
                    <a:pt x="13" y="11"/>
                  </a:cubicBezTo>
                  <a:cubicBezTo>
                    <a:pt x="15" y="11"/>
                    <a:pt x="15" y="11"/>
                    <a:pt x="15" y="11"/>
                  </a:cubicBezTo>
                  <a:cubicBezTo>
                    <a:pt x="15" y="11"/>
                    <a:pt x="17" y="11"/>
                    <a:pt x="17" y="9"/>
                  </a:cubicBezTo>
                  <a:cubicBezTo>
                    <a:pt x="17" y="7"/>
                    <a:pt x="15" y="7"/>
                    <a:pt x="15" y="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grpSp>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84499" y="2471327"/>
            <a:ext cx="2360308" cy="751565"/>
          </a:xfrm>
          <a:prstGeom prst="rect">
            <a:avLst/>
          </a:prstGeom>
        </p:spPr>
      </p:pic>
    </p:spTree>
    <p:extLst>
      <p:ext uri="{BB962C8B-B14F-4D97-AF65-F5344CB8AC3E}">
        <p14:creationId xmlns:p14="http://schemas.microsoft.com/office/powerpoint/2010/main" val="367858414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3_Title Slide 3">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211428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405"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le 1"/>
          <p:cNvSpPr>
            <a:spLocks noGrp="1"/>
          </p:cNvSpPr>
          <p:nvPr>
            <p:ph type="title"/>
            <p:custDataLst>
              <p:tags r:id="rId3"/>
            </p:custDataLst>
          </p:nvPr>
        </p:nvSpPr>
        <p:spPr>
          <a:xfrm>
            <a:off x="1105469" y="4177145"/>
            <a:ext cx="7762235" cy="387798"/>
          </a:xfrm>
        </p:spPr>
        <p:txBody>
          <a:bodyPr wrap="square">
            <a:spAutoFit/>
          </a:bodyPr>
          <a:lstStyle>
            <a:lvl1pPr algn="r">
              <a:defRPr sz="2800">
                <a:solidFill>
                  <a:schemeClr val="accent1">
                    <a:alpha val="99000"/>
                  </a:schemeClr>
                </a:solidFill>
              </a:defRPr>
            </a:lvl1pPr>
          </a:lstStyle>
          <a:p>
            <a:r>
              <a:rPr lang="en-US" smtClean="0"/>
              <a:t>Click to edit Master title style</a:t>
            </a:r>
            <a:endParaRPr lang="en-US" dirty="0"/>
          </a:p>
        </p:txBody>
      </p:sp>
      <p:sp>
        <p:nvSpPr>
          <p:cNvPr id="10" name="Subtitle 2"/>
          <p:cNvSpPr>
            <a:spLocks noGrp="1"/>
          </p:cNvSpPr>
          <p:nvPr>
            <p:ph type="subTitle" idx="1"/>
            <p:custDataLst>
              <p:tags r:id="rId4"/>
            </p:custDataLst>
          </p:nvPr>
        </p:nvSpPr>
        <p:spPr>
          <a:xfrm>
            <a:off x="1119617" y="4615013"/>
            <a:ext cx="7748086" cy="249299"/>
          </a:xfrm>
        </p:spPr>
        <p:txBody>
          <a:bodyPr wrap="square" anchor="t">
            <a:spAutoFit/>
          </a:bodyPr>
          <a:lstStyle>
            <a:lvl1pPr marL="0" indent="0" algn="r">
              <a:lnSpc>
                <a:spcPct val="90000"/>
              </a:lnSpc>
              <a:spcBef>
                <a:spcPts val="0"/>
              </a:spcBef>
              <a:buNone/>
              <a:defRPr sz="1800">
                <a:solidFill>
                  <a:schemeClr val="tx2">
                    <a:alpha val="99000"/>
                  </a:schemeClr>
                </a:solidFill>
              </a:defRPr>
            </a:lvl1pPr>
            <a:lvl2pPr marL="457159" indent="0" algn="ctr">
              <a:buNone/>
              <a:defRPr>
                <a:solidFill>
                  <a:schemeClr val="tx1">
                    <a:tint val="75000"/>
                  </a:schemeClr>
                </a:solidFill>
              </a:defRPr>
            </a:lvl2pPr>
            <a:lvl3pPr marL="914318" indent="0" algn="ctr">
              <a:buNone/>
              <a:defRPr>
                <a:solidFill>
                  <a:schemeClr val="tx1">
                    <a:tint val="75000"/>
                  </a:schemeClr>
                </a:solidFill>
              </a:defRPr>
            </a:lvl3pPr>
            <a:lvl4pPr marL="1371476" indent="0" algn="ctr">
              <a:buNone/>
              <a:defRPr>
                <a:solidFill>
                  <a:schemeClr val="tx1">
                    <a:tint val="75000"/>
                  </a:schemeClr>
                </a:solidFill>
              </a:defRPr>
            </a:lvl4pPr>
            <a:lvl5pPr marL="1828636" indent="0" algn="ctr">
              <a:buNone/>
              <a:defRPr>
                <a:solidFill>
                  <a:schemeClr val="tx1">
                    <a:tint val="75000"/>
                  </a:schemeClr>
                </a:solidFill>
              </a:defRPr>
            </a:lvl5pPr>
            <a:lvl6pPr marL="2285795" indent="0" algn="ctr">
              <a:buNone/>
              <a:defRPr>
                <a:solidFill>
                  <a:schemeClr val="tx1">
                    <a:tint val="75000"/>
                  </a:schemeClr>
                </a:solidFill>
              </a:defRPr>
            </a:lvl6pPr>
            <a:lvl7pPr marL="2742953" indent="0" algn="ctr">
              <a:buNone/>
              <a:defRPr>
                <a:solidFill>
                  <a:schemeClr val="tx1">
                    <a:tint val="75000"/>
                  </a:schemeClr>
                </a:solidFill>
              </a:defRPr>
            </a:lvl7pPr>
            <a:lvl8pPr marL="3200112" indent="0" algn="ctr">
              <a:buNone/>
              <a:defRPr>
                <a:solidFill>
                  <a:schemeClr val="tx1">
                    <a:tint val="75000"/>
                  </a:schemeClr>
                </a:solidFill>
              </a:defRPr>
            </a:lvl8pPr>
            <a:lvl9pPr marL="3657271" indent="0" algn="ctr">
              <a:buNone/>
              <a:defRPr>
                <a:solidFill>
                  <a:schemeClr val="tx1">
                    <a:tint val="75000"/>
                  </a:schemeClr>
                </a:solidFill>
              </a:defRPr>
            </a:lvl9pPr>
          </a:lstStyle>
          <a:p>
            <a:r>
              <a:rPr lang="en-US" smtClean="0"/>
              <a:t>Click to edit Master subtitle style</a:t>
            </a:r>
            <a:endParaRPr lang="en-US" dirty="0"/>
          </a:p>
        </p:txBody>
      </p:sp>
      <p:sp>
        <p:nvSpPr>
          <p:cNvPr id="3" name="Text Placeholder 2"/>
          <p:cNvSpPr>
            <a:spLocks noGrp="1"/>
          </p:cNvSpPr>
          <p:nvPr>
            <p:ph type="body" sz="quarter" idx="10" hasCustomPrompt="1"/>
            <p:custDataLst>
              <p:tags r:id="rId5"/>
            </p:custDataLst>
          </p:nvPr>
        </p:nvSpPr>
        <p:spPr>
          <a:xfrm>
            <a:off x="1109022" y="3051677"/>
            <a:ext cx="7748289" cy="914096"/>
          </a:xfrm>
        </p:spPr>
        <p:txBody>
          <a:bodyPr anchor="ctr">
            <a:spAutoFit/>
          </a:bodyPr>
          <a:lstStyle>
            <a:lvl1pPr marL="0" indent="0" algn="r">
              <a:buFontTx/>
              <a:buNone/>
              <a:defRPr lang="en-US" sz="6600" kern="1200" dirty="0" smtClean="0">
                <a:solidFill>
                  <a:schemeClr val="accent2">
                    <a:alpha val="99000"/>
                  </a:schemeClr>
                </a:solidFill>
                <a:latin typeface="+mn-lt"/>
                <a:ea typeface="+mn-ea"/>
                <a:cs typeface="+mn-cs"/>
              </a:defRPr>
            </a:lvl1pPr>
            <a:lvl2pPr marL="460352" indent="0">
              <a:buFontTx/>
              <a:buNone/>
              <a:defRPr lang="en-US" sz="11500" kern="1200" dirty="0" smtClean="0">
                <a:solidFill>
                  <a:schemeClr val="accent2">
                    <a:alpha val="99000"/>
                  </a:schemeClr>
                </a:solidFill>
                <a:latin typeface="+mn-lt"/>
                <a:ea typeface="+mn-ea"/>
                <a:cs typeface="+mn-cs"/>
              </a:defRPr>
            </a:lvl2pPr>
            <a:lvl3pPr marL="855621" indent="0">
              <a:buFontTx/>
              <a:buNone/>
              <a:defRPr lang="en-US" sz="11500" kern="1200" dirty="0" smtClean="0">
                <a:solidFill>
                  <a:schemeClr val="accent2">
                    <a:alpha val="99000"/>
                  </a:schemeClr>
                </a:solidFill>
                <a:latin typeface="+mn-lt"/>
                <a:ea typeface="+mn-ea"/>
                <a:cs typeface="+mn-cs"/>
              </a:defRPr>
            </a:lvl3pPr>
            <a:lvl4pPr marL="1258825" indent="0">
              <a:buFontTx/>
              <a:buNone/>
              <a:defRPr lang="en-US" sz="11500" kern="1200" dirty="0" smtClean="0">
                <a:solidFill>
                  <a:schemeClr val="accent2">
                    <a:alpha val="99000"/>
                  </a:schemeClr>
                </a:solidFill>
                <a:latin typeface="+mn-lt"/>
                <a:ea typeface="+mn-ea"/>
                <a:cs typeface="+mn-cs"/>
              </a:defRPr>
            </a:lvl4pPr>
            <a:lvl5pPr marL="1604883" indent="0">
              <a:buFontTx/>
              <a:buNone/>
              <a:defRPr lang="en-US" sz="11500" kern="1200" dirty="0">
                <a:solidFill>
                  <a:schemeClr val="accent2">
                    <a:alpha val="99000"/>
                  </a:schemeClr>
                </a:solidFill>
                <a:latin typeface="+mn-lt"/>
                <a:ea typeface="+mn-ea"/>
                <a:cs typeface="+mn-cs"/>
              </a:defRPr>
            </a:lvl5pPr>
          </a:lstStyle>
          <a:p>
            <a:pPr lvl="0"/>
            <a:r>
              <a:rPr lang="en-US" dirty="0" smtClean="0"/>
              <a:t>EDIT</a:t>
            </a:r>
            <a:endParaRPr lang="en-US" dirty="0"/>
          </a:p>
        </p:txBody>
      </p:sp>
      <p:pic>
        <p:nvPicPr>
          <p:cNvPr id="6" name="Picture 5"/>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262909" y="5987349"/>
            <a:ext cx="1491398" cy="475012"/>
          </a:xfrm>
          <a:prstGeom prst="rect">
            <a:avLst/>
          </a:prstGeom>
        </p:spPr>
      </p:pic>
    </p:spTree>
    <p:extLst>
      <p:ext uri="{BB962C8B-B14F-4D97-AF65-F5344CB8AC3E}">
        <p14:creationId xmlns:p14="http://schemas.microsoft.com/office/powerpoint/2010/main" val="8840186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72044540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2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a:xfrm>
            <a:off x="481013" y="436565"/>
            <a:ext cx="8223250" cy="443198"/>
          </a:xfrm>
        </p:spPr>
        <p:txBody>
          <a:body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481013" y="1198566"/>
            <a:ext cx="8223250" cy="13265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custDataLst>
              <p:tags r:id="rId5"/>
            </p:custDataLst>
          </p:nvPr>
        </p:nvSpPr>
        <p:spPr>
          <a:xfrm>
            <a:off x="379120" y="6267308"/>
            <a:ext cx="425172" cy="365125"/>
          </a:xfrm>
          <a:prstGeom prst="rect">
            <a:avLst/>
          </a:prstGeom>
        </p:spPr>
        <p:txBody>
          <a:bodyPr lIns="0" rIns="0" anchor="ctr"/>
          <a:lstStyle>
            <a:lvl1pPr>
              <a:defRPr lang="en-US" smtClean="0"/>
            </a:lvl1pPr>
          </a:lstStyle>
          <a:p>
            <a:fld id="{4509F13F-D181-4083-96DF-F9E468D455C6}" type="slidenum">
              <a:rPr>
                <a:solidFill>
                  <a:srgbClr val="595959">
                    <a:alpha val="99000"/>
                  </a:srgbClr>
                </a:solidFill>
              </a:rPr>
              <a:pPr/>
              <a:t>‹#›</a:t>
            </a:fld>
            <a:endParaRPr>
              <a:solidFill>
                <a:srgbClr val="595959">
                  <a:alpha val="99000"/>
                </a:srgbClr>
              </a:solidFill>
            </a:endParaRPr>
          </a:p>
        </p:txBody>
      </p:sp>
    </p:spTree>
    <p:extLst>
      <p:ext uri="{BB962C8B-B14F-4D97-AF65-F5344CB8AC3E}">
        <p14:creationId xmlns:p14="http://schemas.microsoft.com/office/powerpoint/2010/main" val="204798706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8946908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45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dirty="0"/>
          </a:p>
        </p:txBody>
      </p:sp>
      <p:sp>
        <p:nvSpPr>
          <p:cNvPr id="3" name="Content Placeholder 2"/>
          <p:cNvSpPr>
            <a:spLocks noGrp="1"/>
          </p:cNvSpPr>
          <p:nvPr>
            <p:ph idx="1"/>
            <p:custDataLst>
              <p:tags r:id="rId4"/>
            </p:custDataLst>
          </p:nvPr>
        </p:nvSpPr>
        <p:spPr>
          <a:xfrm>
            <a:off x="481013" y="1198566"/>
            <a:ext cx="8386690" cy="132651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custDataLst>
              <p:tags r:id="rId5"/>
            </p:custDataLst>
          </p:nvPr>
        </p:nvSpPr>
        <p:spPr>
          <a:xfrm>
            <a:off x="379120" y="6267308"/>
            <a:ext cx="425172" cy="365125"/>
          </a:xfrm>
          <a:prstGeom prst="rect">
            <a:avLst/>
          </a:prstGeom>
        </p:spPr>
        <p:txBody>
          <a:bodyPr lIns="0" rIns="0" anchor="ctr"/>
          <a:lstStyle>
            <a:lvl1pPr>
              <a:defRPr lang="en-US" smtClean="0"/>
            </a:lvl1pPr>
          </a:lstStyle>
          <a:p>
            <a:fld id="{4509F13F-D181-4083-96DF-F9E468D455C6}" type="slidenum">
              <a:rPr>
                <a:solidFill>
                  <a:srgbClr val="595959">
                    <a:alpha val="99000"/>
                  </a:srgbClr>
                </a:solidFill>
              </a:rPr>
              <a:pPr/>
              <a:t>‹#›</a:t>
            </a:fld>
            <a:endParaRPr>
              <a:solidFill>
                <a:srgbClr val="595959">
                  <a:alpha val="99000"/>
                </a:srgbClr>
              </a:solidFill>
            </a:endParaRPr>
          </a:p>
        </p:txBody>
      </p:sp>
    </p:spTree>
    <p:extLst>
      <p:ext uri="{BB962C8B-B14F-4D97-AF65-F5344CB8AC3E}">
        <p14:creationId xmlns:p14="http://schemas.microsoft.com/office/powerpoint/2010/main" val="372244296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127510023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477"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custDataLst>
              <p:tags r:id="rId4"/>
            </p:custDataLst>
          </p:nvPr>
        </p:nvSpPr>
        <p:spPr>
          <a:xfrm>
            <a:off x="481014" y="1224588"/>
            <a:ext cx="4014788" cy="276999"/>
          </a:xfrm>
        </p:spPr>
        <p:txBody>
          <a:bodyPr anchor="b"/>
          <a:lstStyle>
            <a:lvl1pPr marL="0" indent="0">
              <a:lnSpc>
                <a:spcPct val="90000"/>
              </a:lnSpc>
              <a:spcBef>
                <a:spcPts val="0"/>
              </a:spcBef>
              <a:buNone/>
              <a:defRPr sz="2000" b="0">
                <a:latin typeface="Segoe UI Semibold" pitchFamily="34" charset="0"/>
              </a:defRPr>
            </a:lvl1pPr>
            <a:lvl2pPr marL="457159" indent="0">
              <a:buNone/>
              <a:defRPr sz="2000" b="1"/>
            </a:lvl2pPr>
            <a:lvl3pPr marL="914318" indent="0">
              <a:buNone/>
              <a:defRPr sz="1800" b="1"/>
            </a:lvl3pPr>
            <a:lvl4pPr marL="1371476" indent="0">
              <a:buNone/>
              <a:defRPr sz="1600" b="1"/>
            </a:lvl4pPr>
            <a:lvl5pPr marL="1828636" indent="0">
              <a:buNone/>
              <a:defRPr sz="1600" b="1"/>
            </a:lvl5pPr>
            <a:lvl6pPr marL="2285795" indent="0">
              <a:buNone/>
              <a:defRPr sz="1600" b="1"/>
            </a:lvl6pPr>
            <a:lvl7pPr marL="2742953" indent="0">
              <a:buNone/>
              <a:defRPr sz="1600" b="1"/>
            </a:lvl7pPr>
            <a:lvl8pPr marL="3200112" indent="0">
              <a:buNone/>
              <a:defRPr sz="1600" b="1"/>
            </a:lvl8pPr>
            <a:lvl9pPr marL="3657271" indent="0">
              <a:buNone/>
              <a:defRPr sz="1600" b="1"/>
            </a:lvl9pPr>
          </a:lstStyle>
          <a:p>
            <a:pPr lvl="0"/>
            <a:r>
              <a:rPr lang="en-US" smtClean="0"/>
              <a:t>Click to edit Master text styles</a:t>
            </a:r>
          </a:p>
        </p:txBody>
      </p:sp>
      <p:sp>
        <p:nvSpPr>
          <p:cNvPr id="4" name="Content Placeholder 3"/>
          <p:cNvSpPr>
            <a:spLocks noGrp="1"/>
          </p:cNvSpPr>
          <p:nvPr>
            <p:ph sz="half" idx="2"/>
            <p:custDataLst>
              <p:tags r:id="rId5"/>
            </p:custDataLst>
          </p:nvPr>
        </p:nvSpPr>
        <p:spPr>
          <a:xfrm>
            <a:off x="472926" y="1585913"/>
            <a:ext cx="4022874" cy="1394228"/>
          </a:xfrm>
        </p:spPr>
        <p:txBody>
          <a:bodyPr/>
          <a:lstStyle>
            <a:lvl1pPr marL="281756" indent="-281756">
              <a:defRPr sz="2000"/>
            </a:lvl1pPr>
            <a:lvl2pPr marL="562190" indent="-265882">
              <a:defRPr sz="1800"/>
            </a:lvl2pPr>
            <a:lvl3pPr marL="813521" indent="-243395">
              <a:defRPr sz="1600"/>
            </a:lvl3pPr>
            <a:lvl4pPr marL="1050302" indent="-228845">
              <a:defRPr sz="1600"/>
            </a:lvl4pPr>
            <a:lvl5pPr marL="1279146" indent="-206357">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custDataLst>
              <p:tags r:id="rId6"/>
            </p:custDataLst>
          </p:nvPr>
        </p:nvSpPr>
        <p:spPr>
          <a:xfrm>
            <a:off x="4637502" y="1224588"/>
            <a:ext cx="4230202" cy="276999"/>
          </a:xfrm>
        </p:spPr>
        <p:txBody>
          <a:bodyPr anchor="b"/>
          <a:lstStyle>
            <a:lvl1pPr marL="0" indent="0">
              <a:lnSpc>
                <a:spcPct val="90000"/>
              </a:lnSpc>
              <a:spcBef>
                <a:spcPts val="0"/>
              </a:spcBef>
              <a:buNone/>
              <a:defRPr sz="2000" b="1">
                <a:latin typeface="Segoe UI Semibold" pitchFamily="34" charset="0"/>
              </a:defRPr>
            </a:lvl1pPr>
            <a:lvl2pPr marL="457159" indent="0">
              <a:buNone/>
              <a:defRPr sz="2000" b="1"/>
            </a:lvl2pPr>
            <a:lvl3pPr marL="914318" indent="0">
              <a:buNone/>
              <a:defRPr sz="1800" b="1"/>
            </a:lvl3pPr>
            <a:lvl4pPr marL="1371476" indent="0">
              <a:buNone/>
              <a:defRPr sz="1600" b="1"/>
            </a:lvl4pPr>
            <a:lvl5pPr marL="1828636" indent="0">
              <a:buNone/>
              <a:defRPr sz="1600" b="1"/>
            </a:lvl5pPr>
            <a:lvl6pPr marL="2285795" indent="0">
              <a:buNone/>
              <a:defRPr sz="1600" b="1"/>
            </a:lvl6pPr>
            <a:lvl7pPr marL="2742953" indent="0">
              <a:buNone/>
              <a:defRPr sz="1600" b="1"/>
            </a:lvl7pPr>
            <a:lvl8pPr marL="3200112" indent="0">
              <a:buNone/>
              <a:defRPr sz="1600" b="1"/>
            </a:lvl8pPr>
            <a:lvl9pPr marL="3657271" indent="0">
              <a:buNone/>
              <a:defRPr sz="1600" b="1"/>
            </a:lvl9pPr>
          </a:lstStyle>
          <a:p>
            <a:pPr lvl="0"/>
            <a:r>
              <a:rPr lang="en-US" smtClean="0"/>
              <a:t>Click to edit Master text styles</a:t>
            </a:r>
          </a:p>
        </p:txBody>
      </p:sp>
      <p:sp>
        <p:nvSpPr>
          <p:cNvPr id="6" name="Content Placeholder 5"/>
          <p:cNvSpPr>
            <a:spLocks noGrp="1"/>
          </p:cNvSpPr>
          <p:nvPr>
            <p:ph sz="quarter" idx="4"/>
            <p:custDataLst>
              <p:tags r:id="rId7"/>
            </p:custDataLst>
          </p:nvPr>
        </p:nvSpPr>
        <p:spPr>
          <a:xfrm>
            <a:off x="4637501" y="1585914"/>
            <a:ext cx="4207465" cy="1394228"/>
          </a:xfrm>
        </p:spPr>
        <p:txBody>
          <a:bodyPr/>
          <a:lstStyle>
            <a:lvl1pPr marL="296307" indent="-296307">
              <a:defRPr sz="2000"/>
            </a:lvl1pPr>
            <a:lvl2pPr marL="570126" indent="-273819">
              <a:defRPr sz="1800"/>
            </a:lvl2pPr>
            <a:lvl3pPr marL="821458" indent="-244718">
              <a:defRPr sz="1600"/>
            </a:lvl3pPr>
            <a:lvl4pPr marL="1050302" indent="-236781">
              <a:defRPr sz="1600"/>
            </a:lvl4pPr>
            <a:lvl5pPr marL="1279146" indent="-220908">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custDataLst>
              <p:tags r:id="rId8"/>
            </p:custDataLst>
          </p:nvPr>
        </p:nvSpPr>
        <p:spPr>
          <a:xfrm>
            <a:off x="379120" y="6267308"/>
            <a:ext cx="425172" cy="365125"/>
          </a:xfrm>
          <a:prstGeom prst="rect">
            <a:avLst/>
          </a:prstGeom>
        </p:spPr>
        <p:txBody>
          <a:bodyPr lIns="0" rIns="0" anchor="ctr"/>
          <a:lstStyle>
            <a:lvl1pPr>
              <a:defRPr lang="en-US" smtClean="0"/>
            </a:lvl1pPr>
          </a:lstStyle>
          <a:p>
            <a:fld id="{4509F13F-D181-4083-96DF-F9E468D455C6}" type="slidenum">
              <a:rPr>
                <a:solidFill>
                  <a:srgbClr val="595959">
                    <a:alpha val="99000"/>
                  </a:srgbClr>
                </a:solidFill>
              </a:rPr>
              <a:pPr/>
              <a:t>‹#›</a:t>
            </a:fld>
            <a:endParaRPr>
              <a:solidFill>
                <a:srgbClr val="595959">
                  <a:alpha val="99000"/>
                </a:srgbClr>
              </a:solidFill>
            </a:endParaRPr>
          </a:p>
        </p:txBody>
      </p:sp>
    </p:spTree>
    <p:extLst>
      <p:ext uri="{BB962C8B-B14F-4D97-AF65-F5344CB8AC3E}">
        <p14:creationId xmlns:p14="http://schemas.microsoft.com/office/powerpoint/2010/main" val="181062184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9264347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50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dirty="0"/>
          </a:p>
        </p:txBody>
      </p:sp>
      <p:sp>
        <p:nvSpPr>
          <p:cNvPr id="3" name="Slide Number Placeholder 4"/>
          <p:cNvSpPr>
            <a:spLocks noGrp="1"/>
          </p:cNvSpPr>
          <p:nvPr>
            <p:ph type="sldNum" sz="quarter" idx="4"/>
            <p:custDataLst>
              <p:tags r:id="rId4"/>
            </p:custDataLst>
          </p:nvPr>
        </p:nvSpPr>
        <p:spPr>
          <a:xfrm>
            <a:off x="379120" y="6267308"/>
            <a:ext cx="425172" cy="365125"/>
          </a:xfrm>
          <a:prstGeom prst="rect">
            <a:avLst/>
          </a:prstGeom>
        </p:spPr>
        <p:txBody>
          <a:bodyPr lIns="0" rIns="0" anchor="ctr"/>
          <a:lstStyle>
            <a:lvl1pPr>
              <a:defRPr lang="en-US" smtClean="0"/>
            </a:lvl1pPr>
          </a:lstStyle>
          <a:p>
            <a:fld id="{4509F13F-D181-4083-96DF-F9E468D455C6}" type="slidenum">
              <a:rPr>
                <a:solidFill>
                  <a:srgbClr val="595959">
                    <a:alpha val="99000"/>
                  </a:srgbClr>
                </a:solidFill>
              </a:rPr>
              <a:pPr/>
              <a:t>‹#›</a:t>
            </a:fld>
            <a:endParaRPr>
              <a:solidFill>
                <a:srgbClr val="595959">
                  <a:alpha val="99000"/>
                </a:srgbClr>
              </a:solidFill>
            </a:endParaRPr>
          </a:p>
        </p:txBody>
      </p:sp>
    </p:spTree>
    <p:extLst>
      <p:ext uri="{BB962C8B-B14F-4D97-AF65-F5344CB8AC3E}">
        <p14:creationId xmlns:p14="http://schemas.microsoft.com/office/powerpoint/2010/main" val="101743437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38713913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34"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custDataLst>
              <p:tags r:id="rId4"/>
            </p:custDataLst>
          </p:nvPr>
        </p:nvSpPr>
        <p:spPr>
          <a:xfrm>
            <a:off x="481014" y="1224588"/>
            <a:ext cx="4014788" cy="276999"/>
          </a:xfrm>
        </p:spPr>
        <p:txBody>
          <a:bodyPr anchor="b"/>
          <a:lstStyle>
            <a:lvl1pPr marL="0" indent="0">
              <a:lnSpc>
                <a:spcPct val="90000"/>
              </a:lnSpc>
              <a:spcBef>
                <a:spcPts val="0"/>
              </a:spcBef>
              <a:buNone/>
              <a:defRPr sz="2000" b="0">
                <a:latin typeface="Segoe UI Semibold" pitchFamily="34" charset="0"/>
              </a:defRPr>
            </a:lvl1pPr>
            <a:lvl2pPr marL="457159" indent="0">
              <a:buNone/>
              <a:defRPr sz="2000" b="1"/>
            </a:lvl2pPr>
            <a:lvl3pPr marL="914318" indent="0">
              <a:buNone/>
              <a:defRPr sz="1800" b="1"/>
            </a:lvl3pPr>
            <a:lvl4pPr marL="1371476" indent="0">
              <a:buNone/>
              <a:defRPr sz="1600" b="1"/>
            </a:lvl4pPr>
            <a:lvl5pPr marL="1828636" indent="0">
              <a:buNone/>
              <a:defRPr sz="1600" b="1"/>
            </a:lvl5pPr>
            <a:lvl6pPr marL="2285795" indent="0">
              <a:buNone/>
              <a:defRPr sz="1600" b="1"/>
            </a:lvl6pPr>
            <a:lvl7pPr marL="2742953" indent="0">
              <a:buNone/>
              <a:defRPr sz="1600" b="1"/>
            </a:lvl7pPr>
            <a:lvl8pPr marL="3200112" indent="0">
              <a:buNone/>
              <a:defRPr sz="1600" b="1"/>
            </a:lvl8pPr>
            <a:lvl9pPr marL="3657271" indent="0">
              <a:buNone/>
              <a:defRPr sz="1600" b="1"/>
            </a:lvl9pPr>
          </a:lstStyle>
          <a:p>
            <a:pPr lvl="0"/>
            <a:r>
              <a:rPr lang="en-US" smtClean="0"/>
              <a:t>Click to edit Master text styles</a:t>
            </a:r>
          </a:p>
        </p:txBody>
      </p:sp>
      <p:sp>
        <p:nvSpPr>
          <p:cNvPr id="4" name="Content Placeholder 3"/>
          <p:cNvSpPr>
            <a:spLocks noGrp="1"/>
          </p:cNvSpPr>
          <p:nvPr>
            <p:ph sz="half" idx="2"/>
            <p:custDataLst>
              <p:tags r:id="rId5"/>
            </p:custDataLst>
          </p:nvPr>
        </p:nvSpPr>
        <p:spPr>
          <a:xfrm>
            <a:off x="472926" y="1585913"/>
            <a:ext cx="4022874" cy="1394228"/>
          </a:xfrm>
        </p:spPr>
        <p:txBody>
          <a:bodyPr/>
          <a:lstStyle>
            <a:lvl1pPr marL="281756" indent="-281756">
              <a:defRPr sz="2000"/>
            </a:lvl1pPr>
            <a:lvl2pPr marL="562190" indent="-265882">
              <a:defRPr sz="1800"/>
            </a:lvl2pPr>
            <a:lvl3pPr marL="813521" indent="-243395">
              <a:defRPr sz="1600"/>
            </a:lvl3pPr>
            <a:lvl4pPr marL="1050302" indent="-228845">
              <a:defRPr sz="1600"/>
            </a:lvl4pPr>
            <a:lvl5pPr marL="1279146" indent="-206357">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custDataLst>
              <p:tags r:id="rId6"/>
            </p:custDataLst>
          </p:nvPr>
        </p:nvSpPr>
        <p:spPr>
          <a:xfrm>
            <a:off x="4637502" y="1224588"/>
            <a:ext cx="4230202" cy="276999"/>
          </a:xfrm>
        </p:spPr>
        <p:txBody>
          <a:bodyPr anchor="b"/>
          <a:lstStyle>
            <a:lvl1pPr marL="0" indent="0">
              <a:lnSpc>
                <a:spcPct val="90000"/>
              </a:lnSpc>
              <a:spcBef>
                <a:spcPts val="0"/>
              </a:spcBef>
              <a:buNone/>
              <a:defRPr sz="2000" b="1">
                <a:latin typeface="Segoe UI Semibold" pitchFamily="34" charset="0"/>
              </a:defRPr>
            </a:lvl1pPr>
            <a:lvl2pPr marL="457159" indent="0">
              <a:buNone/>
              <a:defRPr sz="2000" b="1"/>
            </a:lvl2pPr>
            <a:lvl3pPr marL="914318" indent="0">
              <a:buNone/>
              <a:defRPr sz="1800" b="1"/>
            </a:lvl3pPr>
            <a:lvl4pPr marL="1371476" indent="0">
              <a:buNone/>
              <a:defRPr sz="1600" b="1"/>
            </a:lvl4pPr>
            <a:lvl5pPr marL="1828636" indent="0">
              <a:buNone/>
              <a:defRPr sz="1600" b="1"/>
            </a:lvl5pPr>
            <a:lvl6pPr marL="2285795" indent="0">
              <a:buNone/>
              <a:defRPr sz="1600" b="1"/>
            </a:lvl6pPr>
            <a:lvl7pPr marL="2742953" indent="0">
              <a:buNone/>
              <a:defRPr sz="1600" b="1"/>
            </a:lvl7pPr>
            <a:lvl8pPr marL="3200112" indent="0">
              <a:buNone/>
              <a:defRPr sz="1600" b="1"/>
            </a:lvl8pPr>
            <a:lvl9pPr marL="3657271" indent="0">
              <a:buNone/>
              <a:defRPr sz="1600" b="1"/>
            </a:lvl9pPr>
          </a:lstStyle>
          <a:p>
            <a:pPr lvl="0"/>
            <a:r>
              <a:rPr lang="en-US" smtClean="0"/>
              <a:t>Click to edit Master text styles</a:t>
            </a:r>
          </a:p>
        </p:txBody>
      </p:sp>
      <p:sp>
        <p:nvSpPr>
          <p:cNvPr id="6" name="Content Placeholder 5"/>
          <p:cNvSpPr>
            <a:spLocks noGrp="1"/>
          </p:cNvSpPr>
          <p:nvPr>
            <p:ph sz="quarter" idx="4"/>
            <p:custDataLst>
              <p:tags r:id="rId7"/>
            </p:custDataLst>
          </p:nvPr>
        </p:nvSpPr>
        <p:spPr>
          <a:xfrm>
            <a:off x="4637501" y="1585914"/>
            <a:ext cx="4207465" cy="1394228"/>
          </a:xfrm>
        </p:spPr>
        <p:txBody>
          <a:bodyPr/>
          <a:lstStyle>
            <a:lvl1pPr marL="296307" indent="-296307">
              <a:defRPr sz="2000"/>
            </a:lvl1pPr>
            <a:lvl2pPr marL="570126" indent="-273819">
              <a:defRPr sz="1800"/>
            </a:lvl2pPr>
            <a:lvl3pPr marL="821458" indent="-244718">
              <a:defRPr sz="1600"/>
            </a:lvl3pPr>
            <a:lvl4pPr marL="1050302" indent="-236781">
              <a:defRPr sz="1600"/>
            </a:lvl4pPr>
            <a:lvl5pPr marL="1279146" indent="-220908">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custDataLst>
              <p:tags r:id="rId8"/>
            </p:custDataLst>
          </p:nvPr>
        </p:nvSpPr>
        <p:spPr>
          <a:xfrm>
            <a:off x="379120" y="6267308"/>
            <a:ext cx="425172" cy="365125"/>
          </a:xfrm>
          <a:prstGeom prst="rect">
            <a:avLst/>
          </a:prstGeom>
        </p:spPr>
        <p:txBody>
          <a:bodyPr lIns="0" rIns="0" anchor="ctr"/>
          <a:lstStyle>
            <a:lvl1pPr>
              <a:defRPr lang="en-US" smtClean="0"/>
            </a:lvl1pPr>
          </a:lstStyle>
          <a:p>
            <a:fld id="{4509F13F-D181-4083-96DF-F9E468D455C6}" type="slidenum">
              <a:rPr>
                <a:solidFill>
                  <a:srgbClr val="595959">
                    <a:alpha val="99000"/>
                  </a:srgbClr>
                </a:solidFill>
              </a:rPr>
              <a:pPr/>
              <a:t>‹#›</a:t>
            </a:fld>
            <a:endParaRPr>
              <a:solidFill>
                <a:srgbClr val="595959">
                  <a:alpha val="99000"/>
                </a:srgbClr>
              </a:solidFill>
            </a:endParaRPr>
          </a:p>
        </p:txBody>
      </p:sp>
      <p:sp>
        <p:nvSpPr>
          <p:cNvPr id="9" name="Zaobljeni pravokotnik 8"/>
          <p:cNvSpPr/>
          <p:nvPr userDrawn="1"/>
        </p:nvSpPr>
        <p:spPr bwMode="auto">
          <a:xfrm>
            <a:off x="899592" y="6381328"/>
            <a:ext cx="1368152" cy="216024"/>
          </a:xfrm>
          <a:prstGeom prst="roundRect">
            <a:avLst/>
          </a:prstGeom>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sl-SI"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52867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183716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52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Y:\Documents\01_Freelance_Design\INTERBRAND\Microsoft Union\Office365\exports\mic_hrz_1cp_wht_LARGE.pn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720337" y="2783782"/>
            <a:ext cx="3703328" cy="6004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p:cNvSpPr>
            <a:spLocks noGrp="1"/>
          </p:cNvSpPr>
          <p:nvPr>
            <p:ph type="sldNum" sz="quarter" idx="4"/>
            <p:custDataLst>
              <p:tags r:id="rId4"/>
            </p:custDataLst>
          </p:nvPr>
        </p:nvSpPr>
        <p:spPr>
          <a:xfrm>
            <a:off x="379120" y="6267308"/>
            <a:ext cx="425172" cy="365125"/>
          </a:xfrm>
          <a:prstGeom prst="rect">
            <a:avLst/>
          </a:prstGeom>
        </p:spPr>
        <p:txBody>
          <a:bodyPr lIns="0" rIns="0" anchor="ctr"/>
          <a:lstStyle>
            <a:lvl1pPr>
              <a:defRPr lang="en-US" smtClean="0"/>
            </a:lvl1pPr>
          </a:lstStyle>
          <a:p>
            <a:fld id="{4509F13F-D181-4083-96DF-F9E468D455C6}" type="slidenum">
              <a:rPr>
                <a:solidFill>
                  <a:srgbClr val="595959">
                    <a:alpha val="99000"/>
                  </a:srgbClr>
                </a:solidFill>
              </a:rPr>
              <a:pPr/>
              <a:t>‹#›</a:t>
            </a:fld>
            <a:endParaRPr>
              <a:solidFill>
                <a:srgbClr val="595959">
                  <a:alpha val="99000"/>
                </a:srgbClr>
              </a:solidFill>
            </a:endParaRPr>
          </a:p>
        </p:txBody>
      </p:sp>
    </p:spTree>
    <p:extLst>
      <p:ext uri="{BB962C8B-B14F-4D97-AF65-F5344CB8AC3E}">
        <p14:creationId xmlns:p14="http://schemas.microsoft.com/office/powerpoint/2010/main" val="53433449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0726963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54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Y:\Documents\01_Freelance_Design\INTERBRAND\Microsoft Union\Office365\exports\mic_hrz_1cp_wht_LARGE.pn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720337" y="2783782"/>
            <a:ext cx="3703328" cy="6004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729821" y="6282433"/>
            <a:ext cx="1474995" cy="247828"/>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1" tIns="45716" rIns="91431" bIns="45716" numCol="1" rtlCol="0" anchor="ctr" anchorCtr="0" compatLnSpc="1">
            <a:prstTxWarp prst="textNoShape">
              <a:avLst/>
            </a:prstTxWarp>
          </a:bodyPr>
          <a:lstStyle/>
          <a:p>
            <a:pPr algn="ctr" defTabSz="914053"/>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5290936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 Layou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4954308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7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813947" y="4789066"/>
            <a:ext cx="2875027" cy="915699"/>
          </a:xfrm>
          <a:prstGeom prst="rect">
            <a:avLst/>
          </a:prstGeom>
          <a:noFill/>
          <a:ln>
            <a:noFill/>
          </a:ln>
        </p:spPr>
      </p:pic>
      <p:grpSp>
        <p:nvGrpSpPr>
          <p:cNvPr id="15" name="Group 14"/>
          <p:cNvGrpSpPr/>
          <p:nvPr>
            <p:custDataLst>
              <p:tags r:id="rId4"/>
            </p:custDataLst>
          </p:nvPr>
        </p:nvGrpSpPr>
        <p:grpSpPr>
          <a:xfrm>
            <a:off x="7785171" y="429492"/>
            <a:ext cx="1082604" cy="179122"/>
            <a:chOff x="3602038" y="1063626"/>
            <a:chExt cx="4365626" cy="722312"/>
          </a:xfrm>
        </p:grpSpPr>
        <p:sp>
          <p:nvSpPr>
            <p:cNvPr id="16" name="Freeform 15"/>
            <p:cNvSpPr>
              <a:spLocks/>
            </p:cNvSpPr>
            <p:nvPr/>
          </p:nvSpPr>
          <p:spPr bwMode="auto">
            <a:xfrm>
              <a:off x="3602038" y="1074738"/>
              <a:ext cx="884238" cy="679450"/>
            </a:xfrm>
            <a:custGeom>
              <a:avLst/>
              <a:gdLst>
                <a:gd name="T0" fmla="*/ 0 w 557"/>
                <a:gd name="T1" fmla="*/ 428 h 428"/>
                <a:gd name="T2" fmla="*/ 93 w 557"/>
                <a:gd name="T3" fmla="*/ 0 h 428"/>
                <a:gd name="T4" fmla="*/ 265 w 557"/>
                <a:gd name="T5" fmla="*/ 0 h 428"/>
                <a:gd name="T6" fmla="*/ 273 w 557"/>
                <a:gd name="T7" fmla="*/ 238 h 428"/>
                <a:gd name="T8" fmla="*/ 385 w 557"/>
                <a:gd name="T9" fmla="*/ 0 h 428"/>
                <a:gd name="T10" fmla="*/ 557 w 557"/>
                <a:gd name="T11" fmla="*/ 0 h 428"/>
                <a:gd name="T12" fmla="*/ 459 w 557"/>
                <a:gd name="T13" fmla="*/ 428 h 428"/>
                <a:gd name="T14" fmla="*/ 339 w 557"/>
                <a:gd name="T15" fmla="*/ 428 h 428"/>
                <a:gd name="T16" fmla="*/ 389 w 557"/>
                <a:gd name="T17" fmla="*/ 199 h 428"/>
                <a:gd name="T18" fmla="*/ 273 w 557"/>
                <a:gd name="T19" fmla="*/ 428 h 428"/>
                <a:gd name="T20" fmla="*/ 187 w 557"/>
                <a:gd name="T21" fmla="*/ 428 h 428"/>
                <a:gd name="T22" fmla="*/ 179 w 557"/>
                <a:gd name="T23" fmla="*/ 199 h 428"/>
                <a:gd name="T24" fmla="*/ 125 w 557"/>
                <a:gd name="T25" fmla="*/ 428 h 428"/>
                <a:gd name="T26" fmla="*/ 0 w 557"/>
                <a:gd name="T27" fmla="*/ 428 h 428"/>
                <a:gd name="T28" fmla="*/ 0 w 557"/>
                <a:gd name="T2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 h="428">
                  <a:moveTo>
                    <a:pt x="0" y="428"/>
                  </a:moveTo>
                  <a:lnTo>
                    <a:pt x="93" y="0"/>
                  </a:lnTo>
                  <a:lnTo>
                    <a:pt x="265" y="0"/>
                  </a:lnTo>
                  <a:lnTo>
                    <a:pt x="273" y="238"/>
                  </a:lnTo>
                  <a:lnTo>
                    <a:pt x="385" y="0"/>
                  </a:lnTo>
                  <a:lnTo>
                    <a:pt x="557" y="0"/>
                  </a:lnTo>
                  <a:lnTo>
                    <a:pt x="459" y="428"/>
                  </a:lnTo>
                  <a:lnTo>
                    <a:pt x="339" y="428"/>
                  </a:lnTo>
                  <a:lnTo>
                    <a:pt x="389" y="199"/>
                  </a:lnTo>
                  <a:lnTo>
                    <a:pt x="273" y="428"/>
                  </a:lnTo>
                  <a:lnTo>
                    <a:pt x="187" y="428"/>
                  </a:lnTo>
                  <a:lnTo>
                    <a:pt x="179" y="199"/>
                  </a:lnTo>
                  <a:lnTo>
                    <a:pt x="125" y="428"/>
                  </a:lnTo>
                  <a:lnTo>
                    <a:pt x="0" y="428"/>
                  </a:lnTo>
                  <a:lnTo>
                    <a:pt x="0" y="42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7" name="Freeform 16"/>
            <p:cNvSpPr>
              <a:spLocks/>
            </p:cNvSpPr>
            <p:nvPr/>
          </p:nvSpPr>
          <p:spPr bwMode="auto">
            <a:xfrm>
              <a:off x="4510088" y="1074738"/>
              <a:ext cx="204788" cy="111125"/>
            </a:xfrm>
            <a:custGeom>
              <a:avLst/>
              <a:gdLst>
                <a:gd name="T0" fmla="*/ 0 w 129"/>
                <a:gd name="T1" fmla="*/ 70 h 70"/>
                <a:gd name="T2" fmla="*/ 113 w 129"/>
                <a:gd name="T3" fmla="*/ 70 h 70"/>
                <a:gd name="T4" fmla="*/ 129 w 129"/>
                <a:gd name="T5" fmla="*/ 0 h 70"/>
                <a:gd name="T6" fmla="*/ 16 w 129"/>
                <a:gd name="T7" fmla="*/ 0 h 70"/>
                <a:gd name="T8" fmla="*/ 0 w 129"/>
                <a:gd name="T9" fmla="*/ 70 h 70"/>
                <a:gd name="T10" fmla="*/ 0 w 129"/>
                <a:gd name="T11" fmla="*/ 70 h 70"/>
              </a:gdLst>
              <a:ahLst/>
              <a:cxnLst>
                <a:cxn ang="0">
                  <a:pos x="T0" y="T1"/>
                </a:cxn>
                <a:cxn ang="0">
                  <a:pos x="T2" y="T3"/>
                </a:cxn>
                <a:cxn ang="0">
                  <a:pos x="T4" y="T5"/>
                </a:cxn>
                <a:cxn ang="0">
                  <a:pos x="T6" y="T7"/>
                </a:cxn>
                <a:cxn ang="0">
                  <a:pos x="T8" y="T9"/>
                </a:cxn>
                <a:cxn ang="0">
                  <a:pos x="T10" y="T11"/>
                </a:cxn>
              </a:cxnLst>
              <a:rect l="0" t="0" r="r" b="b"/>
              <a:pathLst>
                <a:path w="129" h="70">
                  <a:moveTo>
                    <a:pt x="0" y="70"/>
                  </a:moveTo>
                  <a:lnTo>
                    <a:pt x="113" y="70"/>
                  </a:lnTo>
                  <a:lnTo>
                    <a:pt x="129" y="0"/>
                  </a:lnTo>
                  <a:lnTo>
                    <a:pt x="16" y="0"/>
                  </a:lnTo>
                  <a:lnTo>
                    <a:pt x="0" y="70"/>
                  </a:lnTo>
                  <a:lnTo>
                    <a:pt x="0" y="7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8" name="Freeform 17"/>
            <p:cNvSpPr>
              <a:spLocks/>
            </p:cNvSpPr>
            <p:nvPr/>
          </p:nvSpPr>
          <p:spPr bwMode="auto">
            <a:xfrm>
              <a:off x="4381501" y="1247776"/>
              <a:ext cx="296863" cy="506413"/>
            </a:xfrm>
            <a:custGeom>
              <a:avLst/>
              <a:gdLst>
                <a:gd name="T0" fmla="*/ 116 w 187"/>
                <a:gd name="T1" fmla="*/ 319 h 319"/>
                <a:gd name="T2" fmla="*/ 0 w 187"/>
                <a:gd name="T3" fmla="*/ 319 h 319"/>
                <a:gd name="T4" fmla="*/ 70 w 187"/>
                <a:gd name="T5" fmla="*/ 0 h 319"/>
                <a:gd name="T6" fmla="*/ 187 w 187"/>
                <a:gd name="T7" fmla="*/ 0 h 319"/>
                <a:gd name="T8" fmla="*/ 116 w 187"/>
                <a:gd name="T9" fmla="*/ 319 h 319"/>
                <a:gd name="T10" fmla="*/ 116 w 187"/>
                <a:gd name="T11" fmla="*/ 319 h 319"/>
              </a:gdLst>
              <a:ahLst/>
              <a:cxnLst>
                <a:cxn ang="0">
                  <a:pos x="T0" y="T1"/>
                </a:cxn>
                <a:cxn ang="0">
                  <a:pos x="T2" y="T3"/>
                </a:cxn>
                <a:cxn ang="0">
                  <a:pos x="T4" y="T5"/>
                </a:cxn>
                <a:cxn ang="0">
                  <a:pos x="T6" y="T7"/>
                </a:cxn>
                <a:cxn ang="0">
                  <a:pos x="T8" y="T9"/>
                </a:cxn>
                <a:cxn ang="0">
                  <a:pos x="T10" y="T11"/>
                </a:cxn>
              </a:cxnLst>
              <a:rect l="0" t="0" r="r" b="b"/>
              <a:pathLst>
                <a:path w="187" h="319">
                  <a:moveTo>
                    <a:pt x="116" y="319"/>
                  </a:moveTo>
                  <a:lnTo>
                    <a:pt x="0" y="319"/>
                  </a:lnTo>
                  <a:lnTo>
                    <a:pt x="70" y="0"/>
                  </a:lnTo>
                  <a:lnTo>
                    <a:pt x="187" y="0"/>
                  </a:lnTo>
                  <a:lnTo>
                    <a:pt x="116" y="319"/>
                  </a:lnTo>
                  <a:lnTo>
                    <a:pt x="116" y="319"/>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9" name="Freeform 18"/>
            <p:cNvSpPr>
              <a:spLocks/>
            </p:cNvSpPr>
            <p:nvPr/>
          </p:nvSpPr>
          <p:spPr bwMode="auto">
            <a:xfrm>
              <a:off x="5148263" y="1241426"/>
              <a:ext cx="431800" cy="512763"/>
            </a:xfrm>
            <a:custGeom>
              <a:avLst/>
              <a:gdLst>
                <a:gd name="T0" fmla="*/ 19 w 70"/>
                <a:gd name="T1" fmla="*/ 1 h 83"/>
                <a:gd name="T2" fmla="*/ 45 w 70"/>
                <a:gd name="T3" fmla="*/ 1 h 83"/>
                <a:gd name="T4" fmla="*/ 43 w 70"/>
                <a:gd name="T5" fmla="*/ 12 h 83"/>
                <a:gd name="T6" fmla="*/ 56 w 70"/>
                <a:gd name="T7" fmla="*/ 2 h 83"/>
                <a:gd name="T8" fmla="*/ 70 w 70"/>
                <a:gd name="T9" fmla="*/ 0 h 83"/>
                <a:gd name="T10" fmla="*/ 64 w 70"/>
                <a:gd name="T11" fmla="*/ 27 h 83"/>
                <a:gd name="T12" fmla="*/ 35 w 70"/>
                <a:gd name="T13" fmla="*/ 54 h 83"/>
                <a:gd name="T14" fmla="*/ 28 w 70"/>
                <a:gd name="T15" fmla="*/ 83 h 83"/>
                <a:gd name="T16" fmla="*/ 0 w 70"/>
                <a:gd name="T17" fmla="*/ 83 h 83"/>
                <a:gd name="T18" fmla="*/ 19 w 70"/>
                <a:gd name="T1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83">
                  <a:moveTo>
                    <a:pt x="19" y="1"/>
                  </a:moveTo>
                  <a:cubicBezTo>
                    <a:pt x="45" y="1"/>
                    <a:pt x="45" y="1"/>
                    <a:pt x="45" y="1"/>
                  </a:cubicBezTo>
                  <a:cubicBezTo>
                    <a:pt x="43" y="12"/>
                    <a:pt x="43" y="12"/>
                    <a:pt x="43" y="12"/>
                  </a:cubicBezTo>
                  <a:cubicBezTo>
                    <a:pt x="46" y="7"/>
                    <a:pt x="51" y="4"/>
                    <a:pt x="56" y="2"/>
                  </a:cubicBezTo>
                  <a:cubicBezTo>
                    <a:pt x="61" y="1"/>
                    <a:pt x="65" y="0"/>
                    <a:pt x="70" y="0"/>
                  </a:cubicBezTo>
                  <a:cubicBezTo>
                    <a:pt x="64" y="27"/>
                    <a:pt x="64" y="27"/>
                    <a:pt x="64" y="27"/>
                  </a:cubicBezTo>
                  <a:cubicBezTo>
                    <a:pt x="62" y="27"/>
                    <a:pt x="41" y="23"/>
                    <a:pt x="35" y="54"/>
                  </a:cubicBezTo>
                  <a:cubicBezTo>
                    <a:pt x="28" y="83"/>
                    <a:pt x="28" y="83"/>
                    <a:pt x="28" y="83"/>
                  </a:cubicBezTo>
                  <a:cubicBezTo>
                    <a:pt x="0" y="83"/>
                    <a:pt x="0" y="83"/>
                    <a:pt x="0" y="83"/>
                  </a:cubicBezTo>
                  <a:cubicBezTo>
                    <a:pt x="19" y="1"/>
                    <a:pt x="19" y="1"/>
                    <a:pt x="19" y="1"/>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0" name="Freeform 19"/>
            <p:cNvSpPr>
              <a:spLocks/>
            </p:cNvSpPr>
            <p:nvPr/>
          </p:nvSpPr>
          <p:spPr bwMode="auto">
            <a:xfrm>
              <a:off x="4510088" y="1217613"/>
              <a:ext cx="700088" cy="555625"/>
            </a:xfrm>
            <a:custGeom>
              <a:avLst/>
              <a:gdLst>
                <a:gd name="T0" fmla="*/ 106 w 113"/>
                <a:gd name="T1" fmla="*/ 57 h 90"/>
                <a:gd name="T2" fmla="*/ 56 w 113"/>
                <a:gd name="T3" fmla="*/ 90 h 90"/>
                <a:gd name="T4" fmla="*/ 77 w 113"/>
                <a:gd name="T5" fmla="*/ 3 h 90"/>
                <a:gd name="T6" fmla="*/ 111 w 113"/>
                <a:gd name="T7" fmla="*/ 36 h 90"/>
                <a:gd name="T8" fmla="*/ 80 w 113"/>
                <a:gd name="T9" fmla="*/ 36 h 90"/>
                <a:gd name="T10" fmla="*/ 72 w 113"/>
                <a:gd name="T11" fmla="*/ 23 h 90"/>
                <a:gd name="T12" fmla="*/ 61 w 113"/>
                <a:gd name="T13" fmla="*/ 69 h 90"/>
                <a:gd name="T14" fmla="*/ 75 w 113"/>
                <a:gd name="T15" fmla="*/ 57 h 90"/>
                <a:gd name="T16" fmla="*/ 106 w 113"/>
                <a:gd name="T17"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0">
                  <a:moveTo>
                    <a:pt x="106" y="57"/>
                  </a:moveTo>
                  <a:cubicBezTo>
                    <a:pt x="106" y="58"/>
                    <a:pt x="97" y="90"/>
                    <a:pt x="56" y="90"/>
                  </a:cubicBezTo>
                  <a:cubicBezTo>
                    <a:pt x="0" y="88"/>
                    <a:pt x="15" y="0"/>
                    <a:pt x="77" y="3"/>
                  </a:cubicBezTo>
                  <a:cubicBezTo>
                    <a:pt x="113" y="5"/>
                    <a:pt x="111" y="35"/>
                    <a:pt x="111" y="36"/>
                  </a:cubicBezTo>
                  <a:cubicBezTo>
                    <a:pt x="80" y="36"/>
                    <a:pt x="80" y="36"/>
                    <a:pt x="80" y="36"/>
                  </a:cubicBezTo>
                  <a:cubicBezTo>
                    <a:pt x="80" y="35"/>
                    <a:pt x="81" y="22"/>
                    <a:pt x="72" y="23"/>
                  </a:cubicBezTo>
                  <a:cubicBezTo>
                    <a:pt x="54" y="23"/>
                    <a:pt x="41" y="68"/>
                    <a:pt x="61" y="69"/>
                  </a:cubicBezTo>
                  <a:cubicBezTo>
                    <a:pt x="70" y="69"/>
                    <a:pt x="74" y="58"/>
                    <a:pt x="75" y="57"/>
                  </a:cubicBezTo>
                  <a:cubicBezTo>
                    <a:pt x="106" y="57"/>
                    <a:pt x="106" y="57"/>
                    <a:pt x="106" y="5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1" name="Freeform 20"/>
            <p:cNvSpPr>
              <a:spLocks noEditPoints="1"/>
            </p:cNvSpPr>
            <p:nvPr/>
          </p:nvSpPr>
          <p:spPr bwMode="auto">
            <a:xfrm>
              <a:off x="6427788" y="1211263"/>
              <a:ext cx="846138" cy="574675"/>
            </a:xfrm>
            <a:custGeom>
              <a:avLst/>
              <a:gdLst>
                <a:gd name="T0" fmla="*/ 60 w 137"/>
                <a:gd name="T1" fmla="*/ 91 h 93"/>
                <a:gd name="T2" fmla="*/ 79 w 137"/>
                <a:gd name="T3" fmla="*/ 3 h 93"/>
                <a:gd name="T4" fmla="*/ 60 w 137"/>
                <a:gd name="T5" fmla="*/ 91 h 93"/>
                <a:gd name="T6" fmla="*/ 77 w 137"/>
                <a:gd name="T7" fmla="*/ 22 h 93"/>
                <a:gd name="T8" fmla="*/ 61 w 137"/>
                <a:gd name="T9" fmla="*/ 70 h 93"/>
                <a:gd name="T10" fmla="*/ 77 w 137"/>
                <a:gd name="T11" fmla="*/ 22 h 93"/>
              </a:gdLst>
              <a:ahLst/>
              <a:cxnLst>
                <a:cxn ang="0">
                  <a:pos x="T0" y="T1"/>
                </a:cxn>
                <a:cxn ang="0">
                  <a:pos x="T2" y="T3"/>
                </a:cxn>
                <a:cxn ang="0">
                  <a:pos x="T4" y="T5"/>
                </a:cxn>
                <a:cxn ang="0">
                  <a:pos x="T6" y="T7"/>
                </a:cxn>
                <a:cxn ang="0">
                  <a:pos x="T8" y="T9"/>
                </a:cxn>
                <a:cxn ang="0">
                  <a:pos x="T10" y="T11"/>
                </a:cxn>
              </a:cxnLst>
              <a:rect l="0" t="0" r="r" b="b"/>
              <a:pathLst>
                <a:path w="137" h="93">
                  <a:moveTo>
                    <a:pt x="60" y="91"/>
                  </a:moveTo>
                  <a:cubicBezTo>
                    <a:pt x="0" y="88"/>
                    <a:pt x="18" y="0"/>
                    <a:pt x="79" y="3"/>
                  </a:cubicBezTo>
                  <a:cubicBezTo>
                    <a:pt x="137" y="6"/>
                    <a:pt x="120" y="93"/>
                    <a:pt x="60" y="91"/>
                  </a:cubicBezTo>
                  <a:close/>
                  <a:moveTo>
                    <a:pt x="77" y="22"/>
                  </a:moveTo>
                  <a:cubicBezTo>
                    <a:pt x="57" y="18"/>
                    <a:pt x="43" y="66"/>
                    <a:pt x="61" y="70"/>
                  </a:cubicBezTo>
                  <a:cubicBezTo>
                    <a:pt x="82"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2" name="Freeform 21"/>
            <p:cNvSpPr>
              <a:spLocks/>
            </p:cNvSpPr>
            <p:nvPr/>
          </p:nvSpPr>
          <p:spPr bwMode="auto">
            <a:xfrm>
              <a:off x="7126288" y="1063626"/>
              <a:ext cx="655638" cy="703263"/>
            </a:xfrm>
            <a:custGeom>
              <a:avLst/>
              <a:gdLst>
                <a:gd name="T0" fmla="*/ 59 w 106"/>
                <a:gd name="T1" fmla="*/ 18 h 114"/>
                <a:gd name="T2" fmla="*/ 48 w 106"/>
                <a:gd name="T3" fmla="*/ 28 h 114"/>
                <a:gd name="T4" fmla="*/ 47 w 106"/>
                <a:gd name="T5" fmla="*/ 30 h 114"/>
                <a:gd name="T6" fmla="*/ 64 w 106"/>
                <a:gd name="T7" fmla="*/ 30 h 114"/>
                <a:gd name="T8" fmla="*/ 69 w 106"/>
                <a:gd name="T9" fmla="*/ 11 h 114"/>
                <a:gd name="T10" fmla="*/ 96 w 106"/>
                <a:gd name="T11" fmla="*/ 11 h 114"/>
                <a:gd name="T12" fmla="*/ 92 w 106"/>
                <a:gd name="T13" fmla="*/ 30 h 114"/>
                <a:gd name="T14" fmla="*/ 106 w 106"/>
                <a:gd name="T15" fmla="*/ 30 h 114"/>
                <a:gd name="T16" fmla="*/ 101 w 106"/>
                <a:gd name="T17" fmla="*/ 49 h 114"/>
                <a:gd name="T18" fmla="*/ 87 w 106"/>
                <a:gd name="T19" fmla="*/ 49 h 114"/>
                <a:gd name="T20" fmla="*/ 80 w 106"/>
                <a:gd name="T21" fmla="*/ 85 h 114"/>
                <a:gd name="T22" fmla="*/ 79 w 106"/>
                <a:gd name="T23" fmla="*/ 91 h 114"/>
                <a:gd name="T24" fmla="*/ 92 w 106"/>
                <a:gd name="T25" fmla="*/ 93 h 114"/>
                <a:gd name="T26" fmla="*/ 88 w 106"/>
                <a:gd name="T27" fmla="*/ 112 h 114"/>
                <a:gd name="T28" fmla="*/ 56 w 106"/>
                <a:gd name="T29" fmla="*/ 109 h 114"/>
                <a:gd name="T30" fmla="*/ 51 w 106"/>
                <a:gd name="T31" fmla="*/ 91 h 114"/>
                <a:gd name="T32" fmla="*/ 60 w 106"/>
                <a:gd name="T33" fmla="*/ 49 h 114"/>
                <a:gd name="T34" fmla="*/ 44 w 106"/>
                <a:gd name="T35" fmla="*/ 49 h 114"/>
                <a:gd name="T36" fmla="*/ 30 w 106"/>
                <a:gd name="T37" fmla="*/ 112 h 114"/>
                <a:gd name="T38" fmla="*/ 1 w 106"/>
                <a:gd name="T39" fmla="*/ 112 h 114"/>
                <a:gd name="T40" fmla="*/ 15 w 106"/>
                <a:gd name="T41" fmla="*/ 49 h 114"/>
                <a:gd name="T42" fmla="*/ 0 w 106"/>
                <a:gd name="T43" fmla="*/ 49 h 114"/>
                <a:gd name="T44" fmla="*/ 4 w 106"/>
                <a:gd name="T45" fmla="*/ 30 h 114"/>
                <a:gd name="T46" fmla="*/ 18 w 106"/>
                <a:gd name="T47" fmla="*/ 30 h 114"/>
                <a:gd name="T48" fmla="*/ 30 w 106"/>
                <a:gd name="T49" fmla="*/ 7 h 114"/>
                <a:gd name="T50" fmla="*/ 62 w 106"/>
                <a:gd name="T51" fmla="*/ 3 h 114"/>
                <a:gd name="T52" fmla="*/ 59 w 106"/>
                <a:gd name="T53"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14">
                  <a:moveTo>
                    <a:pt x="59" y="18"/>
                  </a:moveTo>
                  <a:cubicBezTo>
                    <a:pt x="50" y="18"/>
                    <a:pt x="49" y="22"/>
                    <a:pt x="48" y="28"/>
                  </a:cubicBezTo>
                  <a:cubicBezTo>
                    <a:pt x="47" y="30"/>
                    <a:pt x="47" y="30"/>
                    <a:pt x="47" y="30"/>
                  </a:cubicBezTo>
                  <a:cubicBezTo>
                    <a:pt x="64" y="30"/>
                    <a:pt x="64" y="30"/>
                    <a:pt x="64" y="30"/>
                  </a:cubicBezTo>
                  <a:cubicBezTo>
                    <a:pt x="69" y="11"/>
                    <a:pt x="69" y="11"/>
                    <a:pt x="69" y="11"/>
                  </a:cubicBezTo>
                  <a:cubicBezTo>
                    <a:pt x="96" y="11"/>
                    <a:pt x="96" y="11"/>
                    <a:pt x="96" y="11"/>
                  </a:cubicBezTo>
                  <a:cubicBezTo>
                    <a:pt x="92" y="30"/>
                    <a:pt x="92" y="30"/>
                    <a:pt x="92" y="30"/>
                  </a:cubicBezTo>
                  <a:cubicBezTo>
                    <a:pt x="106" y="30"/>
                    <a:pt x="106" y="30"/>
                    <a:pt x="106" y="30"/>
                  </a:cubicBezTo>
                  <a:cubicBezTo>
                    <a:pt x="101" y="49"/>
                    <a:pt x="101" y="49"/>
                    <a:pt x="101" y="49"/>
                  </a:cubicBezTo>
                  <a:cubicBezTo>
                    <a:pt x="87" y="49"/>
                    <a:pt x="87" y="49"/>
                    <a:pt x="87" y="49"/>
                  </a:cubicBezTo>
                  <a:cubicBezTo>
                    <a:pt x="80" y="85"/>
                    <a:pt x="80" y="85"/>
                    <a:pt x="80" y="85"/>
                  </a:cubicBezTo>
                  <a:cubicBezTo>
                    <a:pt x="79" y="87"/>
                    <a:pt x="79" y="89"/>
                    <a:pt x="79" y="91"/>
                  </a:cubicBezTo>
                  <a:cubicBezTo>
                    <a:pt x="81" y="94"/>
                    <a:pt x="92" y="93"/>
                    <a:pt x="92" y="93"/>
                  </a:cubicBezTo>
                  <a:cubicBezTo>
                    <a:pt x="88" y="112"/>
                    <a:pt x="88" y="112"/>
                    <a:pt x="88" y="112"/>
                  </a:cubicBezTo>
                  <a:cubicBezTo>
                    <a:pt x="88" y="112"/>
                    <a:pt x="64" y="114"/>
                    <a:pt x="56" y="109"/>
                  </a:cubicBezTo>
                  <a:cubicBezTo>
                    <a:pt x="52" y="106"/>
                    <a:pt x="49" y="101"/>
                    <a:pt x="51" y="91"/>
                  </a:cubicBezTo>
                  <a:cubicBezTo>
                    <a:pt x="60" y="49"/>
                    <a:pt x="60" y="49"/>
                    <a:pt x="60" y="49"/>
                  </a:cubicBezTo>
                  <a:cubicBezTo>
                    <a:pt x="44" y="49"/>
                    <a:pt x="44" y="49"/>
                    <a:pt x="44" y="49"/>
                  </a:cubicBezTo>
                  <a:cubicBezTo>
                    <a:pt x="30" y="112"/>
                    <a:pt x="30" y="112"/>
                    <a:pt x="30" y="112"/>
                  </a:cubicBezTo>
                  <a:cubicBezTo>
                    <a:pt x="1" y="112"/>
                    <a:pt x="1" y="112"/>
                    <a:pt x="1" y="112"/>
                  </a:cubicBezTo>
                  <a:cubicBezTo>
                    <a:pt x="15" y="49"/>
                    <a:pt x="15" y="49"/>
                    <a:pt x="15" y="49"/>
                  </a:cubicBezTo>
                  <a:cubicBezTo>
                    <a:pt x="0" y="49"/>
                    <a:pt x="0" y="49"/>
                    <a:pt x="0" y="49"/>
                  </a:cubicBezTo>
                  <a:cubicBezTo>
                    <a:pt x="4" y="30"/>
                    <a:pt x="4" y="30"/>
                    <a:pt x="4" y="30"/>
                  </a:cubicBezTo>
                  <a:cubicBezTo>
                    <a:pt x="18" y="30"/>
                    <a:pt x="18" y="30"/>
                    <a:pt x="18" y="30"/>
                  </a:cubicBezTo>
                  <a:cubicBezTo>
                    <a:pt x="21" y="20"/>
                    <a:pt x="23" y="13"/>
                    <a:pt x="30" y="7"/>
                  </a:cubicBezTo>
                  <a:cubicBezTo>
                    <a:pt x="39" y="0"/>
                    <a:pt x="62" y="3"/>
                    <a:pt x="62" y="3"/>
                  </a:cubicBezTo>
                  <a:cubicBezTo>
                    <a:pt x="59" y="18"/>
                    <a:pt x="59" y="18"/>
                    <a:pt x="59" y="1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3" name="Freeform 22"/>
            <p:cNvSpPr>
              <a:spLocks noEditPoints="1"/>
            </p:cNvSpPr>
            <p:nvPr/>
          </p:nvSpPr>
          <p:spPr bwMode="auto">
            <a:xfrm>
              <a:off x="5338763" y="1211263"/>
              <a:ext cx="1274763" cy="568325"/>
            </a:xfrm>
            <a:custGeom>
              <a:avLst/>
              <a:gdLst>
                <a:gd name="T0" fmla="*/ 85 w 206"/>
                <a:gd name="T1" fmla="*/ 60 h 92"/>
                <a:gd name="T2" fmla="*/ 141 w 206"/>
                <a:gd name="T3" fmla="*/ 60 h 92"/>
                <a:gd name="T4" fmla="*/ 154 w 206"/>
                <a:gd name="T5" fmla="*/ 72 h 92"/>
                <a:gd name="T6" fmla="*/ 154 w 206"/>
                <a:gd name="T7" fmla="*/ 56 h 92"/>
                <a:gd name="T8" fmla="*/ 121 w 206"/>
                <a:gd name="T9" fmla="*/ 27 h 92"/>
                <a:gd name="T10" fmla="*/ 164 w 206"/>
                <a:gd name="T11" fmla="*/ 3 h 92"/>
                <a:gd name="T12" fmla="*/ 199 w 206"/>
                <a:gd name="T13" fmla="*/ 30 h 92"/>
                <a:gd name="T14" fmla="*/ 170 w 206"/>
                <a:gd name="T15" fmla="*/ 30 h 92"/>
                <a:gd name="T16" fmla="*/ 161 w 206"/>
                <a:gd name="T17" fmla="*/ 20 h 92"/>
                <a:gd name="T18" fmla="*/ 159 w 206"/>
                <a:gd name="T19" fmla="*/ 33 h 92"/>
                <a:gd name="T20" fmla="*/ 196 w 206"/>
                <a:gd name="T21" fmla="*/ 59 h 92"/>
                <a:gd name="T22" fmla="*/ 150 w 206"/>
                <a:gd name="T23" fmla="*/ 91 h 92"/>
                <a:gd name="T24" fmla="*/ 109 w 206"/>
                <a:gd name="T25" fmla="*/ 63 h 92"/>
                <a:gd name="T26" fmla="*/ 60 w 206"/>
                <a:gd name="T27" fmla="*/ 91 h 92"/>
                <a:gd name="T28" fmla="*/ 79 w 206"/>
                <a:gd name="T29" fmla="*/ 3 h 92"/>
                <a:gd name="T30" fmla="*/ 115 w 206"/>
                <a:gd name="T31" fmla="*/ 47 h 92"/>
                <a:gd name="T32" fmla="*/ 113 w 206"/>
                <a:gd name="T33" fmla="*/ 51 h 92"/>
                <a:gd name="T34" fmla="*/ 85 w 206"/>
                <a:gd name="T35" fmla="*/ 60 h 92"/>
                <a:gd name="T36" fmla="*/ 77 w 206"/>
                <a:gd name="T37" fmla="*/ 22 h 92"/>
                <a:gd name="T38" fmla="*/ 62 w 206"/>
                <a:gd name="T39" fmla="*/ 70 h 92"/>
                <a:gd name="T40" fmla="*/ 77 w 206"/>
                <a:gd name="T41" fmla="*/ 2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 h="92">
                  <a:moveTo>
                    <a:pt x="85" y="60"/>
                  </a:moveTo>
                  <a:cubicBezTo>
                    <a:pt x="141" y="60"/>
                    <a:pt x="141" y="60"/>
                    <a:pt x="141" y="60"/>
                  </a:cubicBezTo>
                  <a:cubicBezTo>
                    <a:pt x="141" y="60"/>
                    <a:pt x="136" y="72"/>
                    <a:pt x="154" y="72"/>
                  </a:cubicBezTo>
                  <a:cubicBezTo>
                    <a:pt x="166" y="72"/>
                    <a:pt x="170" y="59"/>
                    <a:pt x="154" y="56"/>
                  </a:cubicBezTo>
                  <a:cubicBezTo>
                    <a:pt x="147" y="54"/>
                    <a:pt x="118" y="50"/>
                    <a:pt x="121" y="27"/>
                  </a:cubicBezTo>
                  <a:cubicBezTo>
                    <a:pt x="124" y="9"/>
                    <a:pt x="143" y="3"/>
                    <a:pt x="164" y="3"/>
                  </a:cubicBezTo>
                  <a:cubicBezTo>
                    <a:pt x="206" y="4"/>
                    <a:pt x="198" y="29"/>
                    <a:pt x="199" y="30"/>
                  </a:cubicBezTo>
                  <a:cubicBezTo>
                    <a:pt x="170" y="30"/>
                    <a:pt x="170" y="30"/>
                    <a:pt x="170" y="30"/>
                  </a:cubicBezTo>
                  <a:cubicBezTo>
                    <a:pt x="170" y="30"/>
                    <a:pt x="173" y="20"/>
                    <a:pt x="161" y="20"/>
                  </a:cubicBezTo>
                  <a:cubicBezTo>
                    <a:pt x="149" y="20"/>
                    <a:pt x="146" y="30"/>
                    <a:pt x="159" y="33"/>
                  </a:cubicBezTo>
                  <a:cubicBezTo>
                    <a:pt x="176" y="37"/>
                    <a:pt x="195" y="37"/>
                    <a:pt x="196" y="59"/>
                  </a:cubicBezTo>
                  <a:cubicBezTo>
                    <a:pt x="196" y="64"/>
                    <a:pt x="193" y="92"/>
                    <a:pt x="150" y="91"/>
                  </a:cubicBezTo>
                  <a:cubicBezTo>
                    <a:pt x="110" y="90"/>
                    <a:pt x="108" y="72"/>
                    <a:pt x="109" y="63"/>
                  </a:cubicBezTo>
                  <a:cubicBezTo>
                    <a:pt x="102" y="78"/>
                    <a:pt x="84" y="92"/>
                    <a:pt x="60" y="91"/>
                  </a:cubicBezTo>
                  <a:cubicBezTo>
                    <a:pt x="0" y="89"/>
                    <a:pt x="18" y="0"/>
                    <a:pt x="79" y="3"/>
                  </a:cubicBezTo>
                  <a:cubicBezTo>
                    <a:pt x="107" y="5"/>
                    <a:pt x="118" y="26"/>
                    <a:pt x="115" y="47"/>
                  </a:cubicBezTo>
                  <a:cubicBezTo>
                    <a:pt x="114" y="50"/>
                    <a:pt x="114" y="51"/>
                    <a:pt x="113" y="51"/>
                  </a:cubicBezTo>
                  <a:cubicBezTo>
                    <a:pt x="85" y="60"/>
                    <a:pt x="85" y="60"/>
                    <a:pt x="85" y="60"/>
                  </a:cubicBezTo>
                  <a:close/>
                  <a:moveTo>
                    <a:pt x="77" y="22"/>
                  </a:moveTo>
                  <a:cubicBezTo>
                    <a:pt x="58" y="18"/>
                    <a:pt x="43" y="66"/>
                    <a:pt x="62" y="70"/>
                  </a:cubicBezTo>
                  <a:cubicBezTo>
                    <a:pt x="83"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4" name="Freeform 23"/>
            <p:cNvSpPr>
              <a:spLocks noEditPoints="1"/>
            </p:cNvSpPr>
            <p:nvPr/>
          </p:nvSpPr>
          <p:spPr bwMode="auto">
            <a:xfrm>
              <a:off x="7794626" y="1247776"/>
              <a:ext cx="173038" cy="130175"/>
            </a:xfrm>
            <a:custGeom>
              <a:avLst/>
              <a:gdLst>
                <a:gd name="T0" fmla="*/ 14 w 28"/>
                <a:gd name="T1" fmla="*/ 0 h 21"/>
                <a:gd name="T2" fmla="*/ 14 w 28"/>
                <a:gd name="T3" fmla="*/ 21 h 21"/>
                <a:gd name="T4" fmla="*/ 14 w 28"/>
                <a:gd name="T5" fmla="*/ 0 h 21"/>
                <a:gd name="T6" fmla="*/ 14 w 28"/>
                <a:gd name="T7" fmla="*/ 2 h 21"/>
                <a:gd name="T8" fmla="*/ 14 w 28"/>
                <a:gd name="T9" fmla="*/ 19 h 21"/>
                <a:gd name="T10" fmla="*/ 14 w 28"/>
                <a:gd name="T11" fmla="*/ 2 h 21"/>
                <a:gd name="T12" fmla="*/ 16 w 28"/>
                <a:gd name="T13" fmla="*/ 12 h 21"/>
                <a:gd name="T14" fmla="*/ 18 w 28"/>
                <a:gd name="T15" fmla="*/ 16 h 21"/>
                <a:gd name="T16" fmla="*/ 15 w 28"/>
                <a:gd name="T17" fmla="*/ 16 h 21"/>
                <a:gd name="T18" fmla="*/ 14 w 28"/>
                <a:gd name="T19" fmla="*/ 12 h 21"/>
                <a:gd name="T20" fmla="*/ 12 w 28"/>
                <a:gd name="T21" fmla="*/ 12 h 21"/>
                <a:gd name="T22" fmla="*/ 12 w 28"/>
                <a:gd name="T23" fmla="*/ 17 h 21"/>
                <a:gd name="T24" fmla="*/ 9 w 28"/>
                <a:gd name="T25" fmla="*/ 17 h 21"/>
                <a:gd name="T26" fmla="*/ 11 w 28"/>
                <a:gd name="T27" fmla="*/ 5 h 21"/>
                <a:gd name="T28" fmla="*/ 16 w 28"/>
                <a:gd name="T29" fmla="*/ 5 h 21"/>
                <a:gd name="T30" fmla="*/ 19 w 28"/>
                <a:gd name="T31" fmla="*/ 9 h 21"/>
                <a:gd name="T32" fmla="*/ 16 w 28"/>
                <a:gd name="T33" fmla="*/ 12 h 21"/>
                <a:gd name="T34" fmla="*/ 15 w 28"/>
                <a:gd name="T35" fmla="*/ 7 h 21"/>
                <a:gd name="T36" fmla="*/ 13 w 28"/>
                <a:gd name="T37" fmla="*/ 7 h 21"/>
                <a:gd name="T38" fmla="*/ 13 w 28"/>
                <a:gd name="T39" fmla="*/ 11 h 21"/>
                <a:gd name="T40" fmla="*/ 15 w 28"/>
                <a:gd name="T41" fmla="*/ 11 h 21"/>
                <a:gd name="T42" fmla="*/ 17 w 28"/>
                <a:gd name="T43" fmla="*/ 9 h 21"/>
                <a:gd name="T44" fmla="*/ 15 w 28"/>
                <a:gd name="T45"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14" y="0"/>
                  </a:moveTo>
                  <a:cubicBezTo>
                    <a:pt x="28" y="0"/>
                    <a:pt x="28" y="21"/>
                    <a:pt x="14" y="21"/>
                  </a:cubicBezTo>
                  <a:cubicBezTo>
                    <a:pt x="0" y="21"/>
                    <a:pt x="0" y="0"/>
                    <a:pt x="14" y="0"/>
                  </a:cubicBezTo>
                  <a:close/>
                  <a:moveTo>
                    <a:pt x="14" y="2"/>
                  </a:moveTo>
                  <a:cubicBezTo>
                    <a:pt x="2" y="2"/>
                    <a:pt x="2" y="19"/>
                    <a:pt x="14" y="19"/>
                  </a:cubicBezTo>
                  <a:cubicBezTo>
                    <a:pt x="26" y="19"/>
                    <a:pt x="26" y="2"/>
                    <a:pt x="14" y="2"/>
                  </a:cubicBezTo>
                  <a:close/>
                  <a:moveTo>
                    <a:pt x="16" y="12"/>
                  </a:moveTo>
                  <a:cubicBezTo>
                    <a:pt x="18" y="16"/>
                    <a:pt x="18" y="16"/>
                    <a:pt x="18" y="16"/>
                  </a:cubicBezTo>
                  <a:cubicBezTo>
                    <a:pt x="15" y="16"/>
                    <a:pt x="15" y="16"/>
                    <a:pt x="15" y="16"/>
                  </a:cubicBezTo>
                  <a:cubicBezTo>
                    <a:pt x="14" y="12"/>
                    <a:pt x="14" y="12"/>
                    <a:pt x="14" y="12"/>
                  </a:cubicBezTo>
                  <a:cubicBezTo>
                    <a:pt x="12" y="12"/>
                    <a:pt x="12" y="12"/>
                    <a:pt x="12" y="12"/>
                  </a:cubicBezTo>
                  <a:cubicBezTo>
                    <a:pt x="12" y="17"/>
                    <a:pt x="12" y="17"/>
                    <a:pt x="12" y="17"/>
                  </a:cubicBezTo>
                  <a:cubicBezTo>
                    <a:pt x="9" y="17"/>
                    <a:pt x="9" y="17"/>
                    <a:pt x="9" y="17"/>
                  </a:cubicBezTo>
                  <a:cubicBezTo>
                    <a:pt x="11" y="5"/>
                    <a:pt x="11" y="5"/>
                    <a:pt x="11" y="5"/>
                  </a:cubicBezTo>
                  <a:cubicBezTo>
                    <a:pt x="16" y="5"/>
                    <a:pt x="16" y="5"/>
                    <a:pt x="16" y="5"/>
                  </a:cubicBezTo>
                  <a:cubicBezTo>
                    <a:pt x="16" y="5"/>
                    <a:pt x="19" y="6"/>
                    <a:pt x="19" y="9"/>
                  </a:cubicBezTo>
                  <a:cubicBezTo>
                    <a:pt x="19" y="12"/>
                    <a:pt x="16" y="12"/>
                    <a:pt x="16" y="12"/>
                  </a:cubicBezTo>
                  <a:close/>
                  <a:moveTo>
                    <a:pt x="15" y="7"/>
                  </a:moveTo>
                  <a:cubicBezTo>
                    <a:pt x="13" y="7"/>
                    <a:pt x="13" y="7"/>
                    <a:pt x="13" y="7"/>
                  </a:cubicBezTo>
                  <a:cubicBezTo>
                    <a:pt x="13" y="11"/>
                    <a:pt x="13" y="11"/>
                    <a:pt x="13" y="11"/>
                  </a:cubicBezTo>
                  <a:cubicBezTo>
                    <a:pt x="15" y="11"/>
                    <a:pt x="15" y="11"/>
                    <a:pt x="15" y="11"/>
                  </a:cubicBezTo>
                  <a:cubicBezTo>
                    <a:pt x="15" y="11"/>
                    <a:pt x="17" y="11"/>
                    <a:pt x="17" y="9"/>
                  </a:cubicBezTo>
                  <a:cubicBezTo>
                    <a:pt x="17" y="7"/>
                    <a:pt x="15" y="7"/>
                    <a:pt x="15" y="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grpSp>
    </p:spTree>
    <p:extLst>
      <p:ext uri="{BB962C8B-B14F-4D97-AF65-F5344CB8AC3E}">
        <p14:creationId xmlns:p14="http://schemas.microsoft.com/office/powerpoint/2010/main" val="196341824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_Master">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6785015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597"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p:custDataLst>
              <p:tags r:id="rId3"/>
            </p:custDataLst>
          </p:nvPr>
        </p:nvSpPr>
        <p:spPr>
          <a:xfrm>
            <a:off x="691181" y="1369669"/>
            <a:ext cx="7720981" cy="1407521"/>
          </a:xfrm>
        </p:spPr>
        <p:txBody>
          <a:bodyPr anchor="b" anchorCtr="0">
            <a:noAutofit/>
          </a:bodyPr>
          <a:lstStyle>
            <a:lvl1pPr>
              <a:lnSpc>
                <a:spcPct val="90000"/>
              </a:lnSpc>
              <a:defRPr sz="4800">
                <a:solidFill>
                  <a:schemeClr val="tx1"/>
                </a:solidFill>
                <a:latin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691181" y="2924527"/>
            <a:ext cx="7720981" cy="678273"/>
          </a:xfrm>
        </p:spPr>
        <p:txBody>
          <a:bodyPr lIns="45718">
            <a:noAutofit/>
          </a:bodyPr>
          <a:lstStyle>
            <a:lvl1pPr marL="0" indent="0" algn="l">
              <a:lnSpc>
                <a:spcPct val="90000"/>
              </a:lnSpc>
              <a:spcBef>
                <a:spcPts val="0"/>
              </a:spcBef>
              <a:buNone/>
              <a:defRPr sz="2000">
                <a:gradFill>
                  <a:gsLst>
                    <a:gs pos="0">
                      <a:schemeClr val="tx1"/>
                    </a:gs>
                    <a:gs pos="86000">
                      <a:schemeClr val="tx1"/>
                    </a:gs>
                  </a:gsLst>
                  <a:lin ang="5400000" scaled="0"/>
                </a:gradFill>
                <a:latin typeface="Segoe UI Light" pitchFamily="34" charset="0"/>
              </a:defRPr>
            </a:lvl1pPr>
            <a:lvl2pPr marL="457159" indent="0" algn="ctr">
              <a:buNone/>
              <a:defRPr>
                <a:solidFill>
                  <a:schemeClr val="tx1">
                    <a:tint val="75000"/>
                  </a:schemeClr>
                </a:solidFill>
              </a:defRPr>
            </a:lvl2pPr>
            <a:lvl3pPr marL="914318" indent="0" algn="ctr">
              <a:buNone/>
              <a:defRPr>
                <a:solidFill>
                  <a:schemeClr val="tx1">
                    <a:tint val="75000"/>
                  </a:schemeClr>
                </a:solidFill>
              </a:defRPr>
            </a:lvl3pPr>
            <a:lvl4pPr marL="1371476" indent="0" algn="ctr">
              <a:buNone/>
              <a:defRPr>
                <a:solidFill>
                  <a:schemeClr val="tx1">
                    <a:tint val="75000"/>
                  </a:schemeClr>
                </a:solidFill>
              </a:defRPr>
            </a:lvl4pPr>
            <a:lvl5pPr marL="1828636" indent="0" algn="ctr">
              <a:buNone/>
              <a:defRPr>
                <a:solidFill>
                  <a:schemeClr val="tx1">
                    <a:tint val="75000"/>
                  </a:schemeClr>
                </a:solidFill>
              </a:defRPr>
            </a:lvl5pPr>
            <a:lvl6pPr marL="2285795" indent="0" algn="ctr">
              <a:buNone/>
              <a:defRPr>
                <a:solidFill>
                  <a:schemeClr val="tx1">
                    <a:tint val="75000"/>
                  </a:schemeClr>
                </a:solidFill>
              </a:defRPr>
            </a:lvl6pPr>
            <a:lvl7pPr marL="2742953" indent="0" algn="ctr">
              <a:buNone/>
              <a:defRPr>
                <a:solidFill>
                  <a:schemeClr val="tx1">
                    <a:tint val="75000"/>
                  </a:schemeClr>
                </a:solidFill>
              </a:defRPr>
            </a:lvl7pPr>
            <a:lvl8pPr marL="3200112" indent="0" algn="ctr">
              <a:buNone/>
              <a:defRPr>
                <a:solidFill>
                  <a:schemeClr val="tx1">
                    <a:tint val="75000"/>
                  </a:schemeClr>
                </a:solidFill>
              </a:defRPr>
            </a:lvl8pPr>
            <a:lvl9pPr marL="3657271" indent="0" algn="ctr">
              <a:buNone/>
              <a:defRPr>
                <a:solidFill>
                  <a:schemeClr val="tx1">
                    <a:tint val="75000"/>
                  </a:schemeClr>
                </a:solidFill>
              </a:defRPr>
            </a:lvl9pPr>
          </a:lstStyle>
          <a:p>
            <a:r>
              <a:rPr lang="en-US" dirty="0" smtClean="0"/>
              <a:t>Click to edit Master subtitle style</a:t>
            </a:r>
            <a:endParaRPr lang="en-US" dirty="0"/>
          </a:p>
        </p:txBody>
      </p:sp>
      <p:pic>
        <p:nvPicPr>
          <p:cNvPr id="1027" name="Picture 3" descr="X:\Documents\01_Freelance_Design\INTERBRAND\Microsoft Union\Office365\exports\wht_MS_logo.pn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682753" y="6172191"/>
            <a:ext cx="786384" cy="1275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Union-Segoe-treatment.png"/>
          <p:cNvPicPr>
            <a:picLocks noChangeAspect="1"/>
          </p:cNvPicPr>
          <p:nvPr>
            <p:custDataLst>
              <p:tags r:id="rId6"/>
            </p:custDataLst>
          </p:nvPr>
        </p:nvPicPr>
        <p:blipFill>
          <a:blip r:embed="rId12"/>
          <a:stretch>
            <a:fillRect/>
          </a:stretch>
        </p:blipFill>
        <p:spPr>
          <a:xfrm>
            <a:off x="691181" y="786526"/>
            <a:ext cx="1293430" cy="409067"/>
          </a:xfrm>
          <a:prstGeom prst="rect">
            <a:avLst/>
          </a:prstGeom>
        </p:spPr>
      </p:pic>
    </p:spTree>
    <p:extLst>
      <p:ext uri="{BB962C8B-B14F-4D97-AF65-F5344CB8AC3E}">
        <p14:creationId xmlns:p14="http://schemas.microsoft.com/office/powerpoint/2010/main" val="400117306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10799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4129901"/>
            <a:ext cx="7772400" cy="276999"/>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3" indent="0">
              <a:buNone/>
              <a:defRPr sz="1400">
                <a:solidFill>
                  <a:schemeClr val="tx1">
                    <a:tint val="75000"/>
                  </a:schemeClr>
                </a:solidFill>
              </a:defRPr>
            </a:lvl7pPr>
            <a:lvl8pPr marL="3200240" indent="0">
              <a:buNone/>
              <a:defRPr sz="1400">
                <a:solidFill>
                  <a:schemeClr val="tx1">
                    <a:tint val="75000"/>
                  </a:schemeClr>
                </a:solidFill>
              </a:defRPr>
            </a:lvl8pPr>
            <a:lvl9pPr marL="3657417"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1"/>
            <a:ext cx="2133600" cy="365125"/>
          </a:xfrm>
          <a:prstGeom prst="rect">
            <a:avLst/>
          </a:prstGeom>
        </p:spPr>
        <p:txBody>
          <a:bodyPr lIns="91435" tIns="45718" rIns="91435" bIns="45718"/>
          <a:lstStyle/>
          <a:p>
            <a:pPr defTabSz="914354"/>
            <a:fld id="{B3252003-8F5B-4444-8D4B-7E01A3CEB49E}" type="datetimeFigureOut">
              <a:rPr lang="en-US">
                <a:solidFill>
                  <a:prstClr val="black"/>
                </a:solidFill>
              </a:rPr>
              <a:pPr defTabSz="914354"/>
              <a:t>4/16/2012</a:t>
            </a:fld>
            <a:endParaRPr lang="en-US">
              <a:solidFill>
                <a:prstClr val="black"/>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lIns="91435" tIns="45718" rIns="91435" bIns="45718"/>
          <a:lstStyle/>
          <a:p>
            <a:pPr defTabSz="914354"/>
            <a:endParaRPr lang="en-US">
              <a:solidFill>
                <a:prstClr val="black"/>
              </a:solidFill>
            </a:endParaRPr>
          </a:p>
        </p:txBody>
      </p:sp>
      <p:sp>
        <p:nvSpPr>
          <p:cNvPr id="6" name="Slide Number Placeholder 5"/>
          <p:cNvSpPr>
            <a:spLocks noGrp="1"/>
          </p:cNvSpPr>
          <p:nvPr>
            <p:ph type="sldNum" sz="quarter" idx="12"/>
          </p:nvPr>
        </p:nvSpPr>
        <p:spPr/>
        <p:txBody>
          <a:bodyPr/>
          <a:lstStyle/>
          <a:p>
            <a:fld id="{4509F13F-D181-4083-96DF-F9E468D455C6}" type="slidenum">
              <a:rPr>
                <a:solidFill>
                  <a:srgbClr val="595959">
                    <a:alpha val="99000"/>
                  </a:srgbClr>
                </a:solidFill>
              </a:rPr>
              <a:pPr/>
              <a:t>‹#›</a:t>
            </a:fld>
            <a:endParaRPr>
              <a:solidFill>
                <a:srgbClr val="595959">
                  <a:alpha val="99000"/>
                </a:srgbClr>
              </a:solidFill>
            </a:endParaRPr>
          </a:p>
        </p:txBody>
      </p:sp>
    </p:spTree>
    <p:extLst>
      <p:ext uri="{BB962C8B-B14F-4D97-AF65-F5344CB8AC3E}">
        <p14:creationId xmlns:p14="http://schemas.microsoft.com/office/powerpoint/2010/main" val="4179344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2362200" y="6356354"/>
            <a:ext cx="2133600" cy="365125"/>
          </a:xfrm>
          <a:prstGeom prst="rect">
            <a:avLst/>
          </a:prstGeom>
        </p:spPr>
        <p:txBody>
          <a:bodyPr lIns="91435" tIns="45718" rIns="91435" bIns="45718"/>
          <a:lstStyle/>
          <a:p>
            <a:pPr defTabSz="914354"/>
            <a:fld id="{B3252003-8F5B-4444-8D4B-7E01A3CEB49E}" type="datetimeFigureOut">
              <a:rPr lang="en-US">
                <a:solidFill>
                  <a:prstClr val="black"/>
                </a:solidFill>
              </a:rPr>
              <a:pPr defTabSz="914354"/>
              <a:t>4/16/2012</a:t>
            </a:fld>
            <a:endParaRPr lang="en-US">
              <a:solidFill>
                <a:prstClr val="black"/>
              </a:solidFill>
            </a:endParaRPr>
          </a:p>
        </p:txBody>
      </p:sp>
      <p:sp>
        <p:nvSpPr>
          <p:cNvPr id="4" name="Footer Placeholder 3"/>
          <p:cNvSpPr>
            <a:spLocks noGrp="1"/>
          </p:cNvSpPr>
          <p:nvPr>
            <p:ph type="ftr" sz="quarter" idx="11"/>
          </p:nvPr>
        </p:nvSpPr>
        <p:spPr>
          <a:xfrm>
            <a:off x="4572000" y="6324604"/>
            <a:ext cx="3352800" cy="365125"/>
          </a:xfrm>
          <a:prstGeom prst="rect">
            <a:avLst/>
          </a:prstGeom>
        </p:spPr>
        <p:txBody>
          <a:bodyPr lIns="91435" tIns="45718" rIns="91435" bIns="45718"/>
          <a:lstStyle/>
          <a:p>
            <a:pPr defTabSz="914354"/>
            <a:endParaRPr lang="en-US">
              <a:solidFill>
                <a:prstClr val="black"/>
              </a:solidFill>
            </a:endParaRPr>
          </a:p>
        </p:txBody>
      </p:sp>
      <p:sp>
        <p:nvSpPr>
          <p:cNvPr id="5" name="Slide Number Placeholder 4"/>
          <p:cNvSpPr>
            <a:spLocks noGrp="1"/>
          </p:cNvSpPr>
          <p:nvPr>
            <p:ph type="sldNum" sz="quarter" idx="12"/>
          </p:nvPr>
        </p:nvSpPr>
        <p:spPr>
          <a:xfrm>
            <a:off x="6553201" y="6356354"/>
            <a:ext cx="2133600" cy="365125"/>
          </a:xfrm>
          <a:prstGeom prst="rect">
            <a:avLst/>
          </a:prstGeom>
        </p:spPr>
        <p:txBody>
          <a:bodyPr/>
          <a:lstStyle/>
          <a:p>
            <a:fld id="{4509F13F-D181-4083-96DF-F9E468D455C6}" type="slidenum">
              <a:rPr>
                <a:solidFill>
                  <a:srgbClr val="595959">
                    <a:alpha val="99000"/>
                  </a:srgbClr>
                </a:solidFill>
              </a:rPr>
              <a:pPr/>
              <a:t>‹#›</a:t>
            </a:fld>
            <a:endParaRPr>
              <a:solidFill>
                <a:srgbClr val="595959">
                  <a:alpha val="99000"/>
                </a:srgbClr>
              </a:solidFill>
            </a:endParaRPr>
          </a:p>
        </p:txBody>
      </p:sp>
    </p:spTree>
    <p:extLst>
      <p:ext uri="{BB962C8B-B14F-4D97-AF65-F5344CB8AC3E}">
        <p14:creationId xmlns:p14="http://schemas.microsoft.com/office/powerpoint/2010/main" val="38462697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377110" y="6375403"/>
            <a:ext cx="1251282" cy="365125"/>
          </a:xfrm>
          <a:prstGeom prst="rect">
            <a:avLst/>
          </a:prstGeom>
        </p:spPr>
        <p:txBody>
          <a:bodyPr lIns="91435" tIns="45718" rIns="91435" bIns="45718"/>
          <a:lstStyle/>
          <a:p>
            <a:pPr defTabSz="914354"/>
            <a:endParaRPr lang="en-US">
              <a:solidFill>
                <a:prstClr val="black"/>
              </a:solidFill>
            </a:endParaRPr>
          </a:p>
        </p:txBody>
      </p:sp>
      <p:sp>
        <p:nvSpPr>
          <p:cNvPr id="5" name="Slide Number Placeholder 4"/>
          <p:cNvSpPr>
            <a:spLocks noGrp="1"/>
          </p:cNvSpPr>
          <p:nvPr>
            <p:ph type="sldNum" sz="quarter" idx="12"/>
          </p:nvPr>
        </p:nvSpPr>
        <p:spPr/>
        <p:txBody>
          <a:bodyPr/>
          <a:lstStyle/>
          <a:p>
            <a:fld id="{4509F13F-D181-4083-96DF-F9E468D455C6}" type="slidenum">
              <a:rPr>
                <a:solidFill>
                  <a:srgbClr val="595959">
                    <a:alpha val="99000"/>
                  </a:srgbClr>
                </a:solidFill>
              </a:rPr>
              <a:pPr/>
              <a:t>‹#›</a:t>
            </a:fld>
            <a:endParaRPr>
              <a:solidFill>
                <a:srgbClr val="595959">
                  <a:alpha val="99000"/>
                </a:srgbClr>
              </a:solidFill>
            </a:endParaRPr>
          </a:p>
        </p:txBody>
      </p:sp>
      <p:cxnSp>
        <p:nvCxnSpPr>
          <p:cNvPr id="7" name="Straight Connector 6"/>
          <p:cNvCxnSpPr/>
          <p:nvPr/>
        </p:nvCxnSpPr>
        <p:spPr>
          <a:xfrm>
            <a:off x="388939" y="6400344"/>
            <a:ext cx="83639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6171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02_Title an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554481"/>
            <a:ext cx="8363938" cy="132651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2"/>
          </p:nvPr>
        </p:nvSpPr>
        <p:spPr>
          <a:xfrm>
            <a:off x="377110" y="6375403"/>
            <a:ext cx="1251282" cy="365125"/>
          </a:xfrm>
          <a:prstGeom prst="rect">
            <a:avLst/>
          </a:prstGeom>
        </p:spPr>
        <p:txBody>
          <a:bodyPr lIns="91435" tIns="45718" rIns="91435" bIns="45718"/>
          <a:lstStyle/>
          <a:p>
            <a:pPr defTabSz="914354"/>
            <a:endParaRPr lang="en-US">
              <a:solidFill>
                <a:prstClr val="black"/>
              </a:solidFill>
            </a:endParaRPr>
          </a:p>
        </p:txBody>
      </p:sp>
      <p:sp>
        <p:nvSpPr>
          <p:cNvPr id="6" name="Slide Number Placeholder 5"/>
          <p:cNvSpPr>
            <a:spLocks noGrp="1"/>
          </p:cNvSpPr>
          <p:nvPr>
            <p:ph type="sldNum" sz="quarter" idx="13"/>
          </p:nvPr>
        </p:nvSpPr>
        <p:spPr/>
        <p:txBody>
          <a:bodyPr/>
          <a:lstStyle/>
          <a:p>
            <a:fld id="{4509F13F-D181-4083-96DF-F9E468D455C6}" type="slidenum">
              <a:rPr>
                <a:solidFill>
                  <a:srgbClr val="595959">
                    <a:alpha val="99000"/>
                  </a:srgbClr>
                </a:solidFill>
              </a:rPr>
              <a:pPr/>
              <a:t>‹#›</a:t>
            </a:fld>
            <a:endParaRPr>
              <a:solidFill>
                <a:srgbClr val="595959">
                  <a:alpha val="99000"/>
                </a:srgbClr>
              </a:solidFill>
            </a:endParaRPr>
          </a:p>
        </p:txBody>
      </p:sp>
      <p:sp>
        <p:nvSpPr>
          <p:cNvPr id="7" name="Title 6"/>
          <p:cNvSpPr>
            <a:spLocks noGrp="1"/>
          </p:cNvSpPr>
          <p:nvPr>
            <p:ph type="title"/>
          </p:nvPr>
        </p:nvSpPr>
        <p:spPr>
          <a:xfrm>
            <a:off x="388939" y="386177"/>
            <a:ext cx="8363938" cy="443198"/>
          </a:xfrm>
        </p:spPr>
        <p:txBody>
          <a:bodyPr/>
          <a:lstStyle/>
          <a:p>
            <a:r>
              <a:rPr lang="en-US" dirty="0" smtClean="0"/>
              <a:t>Click to edit Master title style</a:t>
            </a:r>
            <a:endParaRPr lang="en-US" dirty="0"/>
          </a:p>
        </p:txBody>
      </p:sp>
      <p:cxnSp>
        <p:nvCxnSpPr>
          <p:cNvPr id="8" name="Straight Connector 7"/>
          <p:cNvCxnSpPr/>
          <p:nvPr/>
        </p:nvCxnSpPr>
        <p:spPr>
          <a:xfrm>
            <a:off x="388939" y="6400344"/>
            <a:ext cx="83639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0992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ubtitle an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808166"/>
            <a:ext cx="8363938" cy="1348061"/>
          </a:xfrm>
        </p:spPr>
        <p:txBody>
          <a:bodyPr/>
          <a:lstStyle>
            <a:lvl2pPr>
              <a:spcBef>
                <a:spcPts val="6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a:xfrm>
            <a:off x="457200" y="6356354"/>
            <a:ext cx="2133600" cy="365125"/>
          </a:xfrm>
          <a:prstGeom prst="rect">
            <a:avLst/>
          </a:prstGeom>
        </p:spPr>
        <p:txBody>
          <a:bodyPr lIns="91435" tIns="45718" rIns="91435" bIns="45718"/>
          <a:lstStyle/>
          <a:p>
            <a:pPr defTabSz="914354"/>
            <a:fld id="{B3252003-8F5B-4444-8D4B-7E01A3CEB49E}" type="datetimeFigureOut">
              <a:rPr lang="en-US">
                <a:solidFill>
                  <a:prstClr val="black"/>
                </a:solidFill>
              </a:rPr>
              <a:pPr defTabSz="914354"/>
              <a:t>4/16/2012</a:t>
            </a:fld>
            <a:endParaRPr lang="en-US">
              <a:solidFill>
                <a:prstClr val="black"/>
              </a:solidFill>
            </a:endParaRPr>
          </a:p>
        </p:txBody>
      </p:sp>
      <p:sp>
        <p:nvSpPr>
          <p:cNvPr id="4" name="Footer Placeholder 3"/>
          <p:cNvSpPr>
            <a:spLocks noGrp="1"/>
          </p:cNvSpPr>
          <p:nvPr>
            <p:ph type="ftr" sz="quarter" idx="12"/>
          </p:nvPr>
        </p:nvSpPr>
        <p:spPr>
          <a:xfrm>
            <a:off x="377110" y="6375403"/>
            <a:ext cx="1251282" cy="365125"/>
          </a:xfrm>
          <a:prstGeom prst="rect">
            <a:avLst/>
          </a:prstGeom>
        </p:spPr>
        <p:txBody>
          <a:bodyPr lIns="91435" tIns="45718" rIns="91435" bIns="45718"/>
          <a:lstStyle/>
          <a:p>
            <a:pPr defTabSz="914354"/>
            <a:endParaRPr lang="en-US">
              <a:solidFill>
                <a:prstClr val="black"/>
              </a:solidFill>
            </a:endParaRPr>
          </a:p>
        </p:txBody>
      </p:sp>
      <p:sp>
        <p:nvSpPr>
          <p:cNvPr id="6" name="Slide Number Placeholder 5"/>
          <p:cNvSpPr>
            <a:spLocks noGrp="1"/>
          </p:cNvSpPr>
          <p:nvPr>
            <p:ph type="sldNum" sz="quarter" idx="13"/>
          </p:nvPr>
        </p:nvSpPr>
        <p:spPr/>
        <p:txBody>
          <a:bodyPr/>
          <a:lstStyle/>
          <a:p>
            <a:fld id="{4509F13F-D181-4083-96DF-F9E468D455C6}" type="slidenum">
              <a:rPr>
                <a:solidFill>
                  <a:srgbClr val="595959">
                    <a:alpha val="99000"/>
                  </a:srgbClr>
                </a:solidFill>
              </a:rPr>
              <a:pPr/>
              <a:t>‹#›</a:t>
            </a:fld>
            <a:endParaRPr>
              <a:solidFill>
                <a:srgbClr val="595959">
                  <a:alpha val="99000"/>
                </a:srgbClr>
              </a:solidFill>
            </a:endParaRPr>
          </a:p>
        </p:txBody>
      </p:sp>
      <p:sp>
        <p:nvSpPr>
          <p:cNvPr id="7" name="Title 6"/>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9795749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Content_lef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6714" y="1416049"/>
            <a:ext cx="4129087" cy="2129814"/>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4981756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6602986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5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dirty="0"/>
          </a:p>
        </p:txBody>
      </p:sp>
      <p:sp>
        <p:nvSpPr>
          <p:cNvPr id="3" name="Slide Number Placeholder 4"/>
          <p:cNvSpPr>
            <a:spLocks noGrp="1"/>
          </p:cNvSpPr>
          <p:nvPr>
            <p:ph type="sldNum" sz="quarter" idx="4"/>
            <p:custDataLst>
              <p:tags r:id="rId4"/>
            </p:custDataLst>
          </p:nvPr>
        </p:nvSpPr>
        <p:spPr>
          <a:xfrm>
            <a:off x="379120" y="6267308"/>
            <a:ext cx="425172" cy="365125"/>
          </a:xfrm>
          <a:prstGeom prst="rect">
            <a:avLst/>
          </a:prstGeom>
        </p:spPr>
        <p:txBody>
          <a:bodyPr lIns="0" rIns="0" anchor="ctr"/>
          <a:lstStyle>
            <a:lvl1pPr>
              <a:defRPr lang="en-US" smtClean="0"/>
            </a:lvl1pPr>
          </a:lstStyle>
          <a:p>
            <a:fld id="{4509F13F-D181-4083-96DF-F9E468D455C6}" type="slidenum">
              <a:rPr>
                <a:solidFill>
                  <a:srgbClr val="595959">
                    <a:alpha val="99000"/>
                  </a:srgbClr>
                </a:solidFill>
              </a:rPr>
              <a:pPr/>
              <a:t>‹#›</a:t>
            </a:fld>
            <a:endParaRPr>
              <a:solidFill>
                <a:srgbClr val="595959">
                  <a:alpha val="99000"/>
                </a:srgbClr>
              </a:solidFill>
            </a:endParaRPr>
          </a:p>
        </p:txBody>
      </p:sp>
      <p:sp>
        <p:nvSpPr>
          <p:cNvPr id="5" name="Zaobljeni pravokotnik 4"/>
          <p:cNvSpPr/>
          <p:nvPr userDrawn="1"/>
        </p:nvSpPr>
        <p:spPr bwMode="auto">
          <a:xfrm>
            <a:off x="899592" y="6381328"/>
            <a:ext cx="1368152" cy="216024"/>
          </a:xfrm>
          <a:prstGeom prst="roundRect">
            <a:avLst/>
          </a:prstGeom>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sl-SI"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2435718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9" name="Title 17"/>
          <p:cNvSpPr>
            <a:spLocks noGrp="1"/>
          </p:cNvSpPr>
          <p:nvPr>
            <p:ph type="title"/>
          </p:nvPr>
        </p:nvSpPr>
        <p:spPr>
          <a:xfrm>
            <a:off x="356616" y="117351"/>
            <a:ext cx="8330184" cy="443198"/>
          </a:xfrm>
          <a:prstGeom prst="rect">
            <a:avLst/>
          </a:prstGeom>
        </p:spPr>
        <p:txBody>
          <a:bodyPr anchor="b"/>
          <a:lstStyle/>
          <a:p>
            <a:r>
              <a:rPr lang="en-US" smtClean="0"/>
              <a:t>Click to edit Master title style</a:t>
            </a:r>
            <a:endParaRPr lang="en-US" dirty="0"/>
          </a:p>
        </p:txBody>
      </p:sp>
      <p:sp>
        <p:nvSpPr>
          <p:cNvPr id="5" name="TextBox 4"/>
          <p:cNvSpPr txBox="1"/>
          <p:nvPr/>
        </p:nvSpPr>
        <p:spPr>
          <a:xfrm>
            <a:off x="4314550" y="6587238"/>
            <a:ext cx="337352" cy="180328"/>
          </a:xfrm>
          <a:prstGeom prst="rect">
            <a:avLst/>
          </a:prstGeom>
          <a:noFill/>
        </p:spPr>
        <p:txBody>
          <a:bodyPr wrap="square" lIns="91424" tIns="45711" rIns="91424" bIns="45711" rtlCol="0" anchor="ctr">
            <a:noAutofit/>
          </a:bodyPr>
          <a:lstStyle/>
          <a:p>
            <a:pPr defTabSz="914211"/>
            <a:fld id="{CD732B83-8E38-40BC-A652-305CA35BAE41}" type="slidenum">
              <a:rPr lang="en-US" sz="800" i="1">
                <a:solidFill>
                  <a:prstClr val="white"/>
                </a:solidFill>
                <a:latin typeface="Calibri"/>
              </a:rPr>
              <a:pPr defTabSz="914211"/>
              <a:t>‹#›</a:t>
            </a:fld>
            <a:endParaRPr lang="en-US" sz="800" i="1" dirty="0">
              <a:solidFill>
                <a:prstClr val="white"/>
              </a:solidFill>
              <a:latin typeface="Calibri"/>
            </a:endParaRPr>
          </a:p>
        </p:txBody>
      </p:sp>
    </p:spTree>
    <p:extLst>
      <p:ext uri="{BB962C8B-B14F-4D97-AF65-F5344CB8AC3E}">
        <p14:creationId xmlns:p14="http://schemas.microsoft.com/office/powerpoint/2010/main" val="20241740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541261"/>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023797" y="2978747"/>
            <a:ext cx="1808866" cy="193899"/>
          </a:xfrm>
        </p:spPr>
        <p:txBody>
          <a:bodyPr/>
          <a:lstStyle>
            <a:lvl1pPr marL="0" indent="0">
              <a:buFontTx/>
              <a:buNone/>
              <a:defRPr sz="1400">
                <a:solidFill>
                  <a:schemeClr val="tx2">
                    <a:alpha val="99000"/>
                  </a:schemeClr>
                </a:solidFill>
              </a:defRPr>
            </a:lvl1pPr>
          </a:lstStyle>
          <a:p>
            <a:endParaRPr lang="en-US" dirty="0"/>
          </a:p>
        </p:txBody>
      </p:sp>
    </p:spTree>
    <p:extLst>
      <p:ext uri="{BB962C8B-B14F-4D97-AF65-F5344CB8AC3E}">
        <p14:creationId xmlns:p14="http://schemas.microsoft.com/office/powerpoint/2010/main" val="65110644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3987" tIns="31992" rIns="63987" bIns="31992" numCol="1" rtlCol="0" anchor="ctr" anchorCtr="0" compatLnSpc="1">
            <a:prstTxWarp prst="textNoShape">
              <a:avLst/>
            </a:prstTxWarp>
          </a:bodyPr>
          <a:lstStyle/>
          <a:p>
            <a:pPr algn="ctr" defTabSz="639677"/>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16789" y="436416"/>
            <a:ext cx="8550915" cy="470898"/>
          </a:xfrm>
        </p:spPr>
        <p:txBody>
          <a:bodyPr/>
          <a:lstStyle>
            <a:lvl1pPr algn="l" defTabSz="767962" rtl="0" eaLnBrk="1" latinLnBrk="0" hangingPunct="1">
              <a:lnSpc>
                <a:spcPct val="90000"/>
              </a:lnSpc>
              <a:spcBef>
                <a:spcPct val="0"/>
              </a:spcBef>
              <a:buNone/>
              <a:defRPr lang="en-US" sz="3400" b="0" kern="1200" cap="none" spc="-84"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B60359E2-F1E6-40F3-81C3-5A646FA87138}"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28150405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3987" tIns="31992" rIns="63987" bIns="31992" numCol="1" rtlCol="0" anchor="ctr" anchorCtr="0" compatLnSpc="1">
            <a:prstTxWarp prst="textNoShape">
              <a:avLst/>
            </a:prstTxWarp>
          </a:bodyPr>
          <a:lstStyle/>
          <a:p>
            <a:pPr algn="ctr" defTabSz="639677"/>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16789" y="436416"/>
            <a:ext cx="8550915" cy="470898"/>
          </a:xfrm>
        </p:spPr>
        <p:txBody>
          <a:bodyPr/>
          <a:lstStyle>
            <a:lvl1pPr algn="l" defTabSz="767962" rtl="0" eaLnBrk="1" latinLnBrk="0" hangingPunct="1">
              <a:lnSpc>
                <a:spcPct val="90000"/>
              </a:lnSpc>
              <a:spcBef>
                <a:spcPct val="0"/>
              </a:spcBef>
              <a:buNone/>
              <a:defRPr lang="en-US" sz="3400" b="0" kern="1200" cap="none" spc="-84"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B60359E2-F1E6-40F3-81C3-5A646FA87138}"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2953286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3987" tIns="31992" rIns="63987" bIns="31992" numCol="1" rtlCol="0" anchor="ctr" anchorCtr="0" compatLnSpc="1">
            <a:prstTxWarp prst="textNoShape">
              <a:avLst/>
            </a:prstTxWarp>
          </a:bodyPr>
          <a:lstStyle/>
          <a:p>
            <a:pPr algn="ctr" defTabSz="639677"/>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16789" y="436416"/>
            <a:ext cx="8550915" cy="470898"/>
          </a:xfrm>
        </p:spPr>
        <p:txBody>
          <a:bodyPr/>
          <a:lstStyle>
            <a:lvl1pPr algn="l" defTabSz="767962" rtl="0" eaLnBrk="1" latinLnBrk="0" hangingPunct="1">
              <a:lnSpc>
                <a:spcPct val="90000"/>
              </a:lnSpc>
              <a:spcBef>
                <a:spcPct val="0"/>
              </a:spcBef>
              <a:buNone/>
              <a:defRPr lang="en-US" sz="3400" b="0" kern="1200" cap="none" spc="-84"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B60359E2-F1E6-40F3-81C3-5A646FA87138}"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52678459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Rectangle 2"/>
          <p:cNvSpPr/>
          <p:nvPr/>
        </p:nvSpPr>
        <p:spPr bwMode="auto">
          <a:xfrm>
            <a:off x="2265528" y="5827604"/>
            <a:ext cx="6878472" cy="1030405"/>
          </a:xfrm>
          <a:prstGeom prst="rect">
            <a:avLst/>
          </a:prstGeom>
          <a:solidFill>
            <a:schemeClr val="bg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03" tIns="45702" rIns="91403" bIns="45702" numCol="1" rtlCol="0" anchor="ctr" anchorCtr="0" compatLnSpc="1">
            <a:prstTxWarp prst="textNoShape">
              <a:avLst/>
            </a:prstTxWarp>
          </a:bodyPr>
          <a:lstStyle/>
          <a:p>
            <a:pPr algn="ctr" defTabSz="913780"/>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81013" y="436566"/>
            <a:ext cx="8223250" cy="4431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481013" y="1198587"/>
            <a:ext cx="8223250" cy="13265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p:nvSpPr>
        <p:spPr bwMode="auto">
          <a:xfrm>
            <a:off x="4" y="5827604"/>
            <a:ext cx="668739" cy="1030405"/>
          </a:xfrm>
          <a:prstGeom prst="rect">
            <a:avLst/>
          </a:prstGeom>
          <a:solidFill>
            <a:schemeClr val="bg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03" tIns="45702" rIns="91403" bIns="45702" numCol="1" rtlCol="0" anchor="ctr" anchorCtr="0" compatLnSpc="1">
            <a:prstTxWarp prst="textNoShape">
              <a:avLst/>
            </a:prstTxWarp>
          </a:bodyPr>
          <a:lstStyle/>
          <a:p>
            <a:pPr algn="ctr" defTabSz="913780"/>
            <a:endParaRPr lang="en-US" sz="2200" dirty="0">
              <a:gradFill>
                <a:gsLst>
                  <a:gs pos="0">
                    <a:srgbClr val="FFFFFF"/>
                  </a:gs>
                  <a:gs pos="100000">
                    <a:srgbClr val="FFFFFF"/>
                  </a:gs>
                </a:gsLst>
                <a:lin ang="5400000" scaled="0"/>
              </a:gradFill>
            </a:endParaRPr>
          </a:p>
        </p:txBody>
      </p:sp>
      <p:sp>
        <p:nvSpPr>
          <p:cNvPr id="7" name="Rectangle 6"/>
          <p:cNvSpPr/>
          <p:nvPr/>
        </p:nvSpPr>
        <p:spPr bwMode="auto">
          <a:xfrm>
            <a:off x="668740" y="6573673"/>
            <a:ext cx="1596788" cy="284328"/>
          </a:xfrm>
          <a:prstGeom prst="rect">
            <a:avLst/>
          </a:prstGeom>
          <a:solidFill>
            <a:schemeClr val="bg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03" tIns="45702" rIns="91403" bIns="45702" numCol="1" rtlCol="0" anchor="ctr" anchorCtr="0" compatLnSpc="1">
            <a:prstTxWarp prst="textNoShape">
              <a:avLst/>
            </a:prstTxWarp>
          </a:bodyPr>
          <a:lstStyle/>
          <a:p>
            <a:pPr algn="ctr" defTabSz="913780"/>
            <a:endParaRPr lang="en-US" sz="22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78FCAB5B-0BB6-420A-AE23-6C38A52F6942}" type="slidenum">
              <a:rPr lang="en-GB">
                <a:solidFill>
                  <a:srgbClr val="595959">
                    <a:alpha val="99000"/>
                  </a:srgbClr>
                </a:solidFill>
              </a:rPr>
              <a:pPr/>
              <a:t>‹#›</a:t>
            </a:fld>
            <a:endParaRPr lang="en-GB" dirty="0">
              <a:solidFill>
                <a:srgbClr val="595959">
                  <a:alpha val="99000"/>
                </a:srgbClr>
              </a:solidFill>
            </a:endParaRPr>
          </a:p>
        </p:txBody>
      </p:sp>
    </p:spTree>
    <p:extLst>
      <p:ext uri="{BB962C8B-B14F-4D97-AF65-F5344CB8AC3E}">
        <p14:creationId xmlns:p14="http://schemas.microsoft.com/office/powerpoint/2010/main" val="117171451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584925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28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Y:\Documents\01_Freelance_Design\INTERBRAND\Microsoft Union\Office365\exports\mic_hrz_1cp_wht_LARGE.pn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720337" y="2783782"/>
            <a:ext cx="3703328" cy="6004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p:cNvSpPr>
            <a:spLocks noGrp="1"/>
          </p:cNvSpPr>
          <p:nvPr>
            <p:ph type="sldNum" sz="quarter" idx="4"/>
            <p:custDataLst>
              <p:tags r:id="rId4"/>
            </p:custDataLst>
          </p:nvPr>
        </p:nvSpPr>
        <p:spPr>
          <a:xfrm>
            <a:off x="379120" y="6267308"/>
            <a:ext cx="425172" cy="365125"/>
          </a:xfrm>
          <a:prstGeom prst="rect">
            <a:avLst/>
          </a:prstGeom>
        </p:spPr>
        <p:txBody>
          <a:bodyPr lIns="0" rIns="0" anchor="ctr"/>
          <a:lstStyle>
            <a:lvl1pPr>
              <a:defRPr lang="en-US" smtClean="0"/>
            </a:lvl1pPr>
          </a:lstStyle>
          <a:p>
            <a:fld id="{4509F13F-D181-4083-96DF-F9E468D455C6}" type="slidenum">
              <a:rPr>
                <a:solidFill>
                  <a:srgbClr val="595959">
                    <a:alpha val="99000"/>
                  </a:srgbClr>
                </a:solidFill>
              </a:rPr>
              <a:pPr/>
              <a:t>‹#›</a:t>
            </a:fld>
            <a:endParaRPr>
              <a:solidFill>
                <a:srgbClr val="595959">
                  <a:alpha val="99000"/>
                </a:srgbClr>
              </a:solidFill>
            </a:endParaRPr>
          </a:p>
        </p:txBody>
      </p:sp>
      <p:sp>
        <p:nvSpPr>
          <p:cNvPr id="6" name="Zaobljeni pravokotnik 5"/>
          <p:cNvSpPr/>
          <p:nvPr userDrawn="1"/>
        </p:nvSpPr>
        <p:spPr bwMode="auto">
          <a:xfrm>
            <a:off x="899592" y="6381328"/>
            <a:ext cx="1368152" cy="216024"/>
          </a:xfrm>
          <a:prstGeom prst="roundRect">
            <a:avLst/>
          </a:prstGeom>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sl-SI"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5919790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696210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0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Y:\Documents\01_Freelance_Design\INTERBRAND\Microsoft Union\Office365\exports\mic_hrz_1cp_wht_LARGE.pn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720337" y="2783782"/>
            <a:ext cx="3703328" cy="6004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729821" y="6282433"/>
            <a:ext cx="1474995" cy="247828"/>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1" tIns="45716" rIns="91431" bIns="45716" numCol="1" rtlCol="0" anchor="ctr" anchorCtr="0" compatLnSpc="1">
            <a:prstTxWarp prst="textNoShape">
              <a:avLst/>
            </a:prstTxWarp>
          </a:bodyPr>
          <a:lstStyle/>
          <a:p>
            <a:pPr algn="ctr" defTabSz="914053"/>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3532245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ustom Layou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919701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3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813947" y="4789066"/>
            <a:ext cx="2875027" cy="915699"/>
          </a:xfrm>
          <a:prstGeom prst="rect">
            <a:avLst/>
          </a:prstGeom>
          <a:noFill/>
          <a:ln>
            <a:noFill/>
          </a:ln>
        </p:spPr>
      </p:pic>
      <p:grpSp>
        <p:nvGrpSpPr>
          <p:cNvPr id="15" name="Group 14"/>
          <p:cNvGrpSpPr/>
          <p:nvPr>
            <p:custDataLst>
              <p:tags r:id="rId4"/>
            </p:custDataLst>
          </p:nvPr>
        </p:nvGrpSpPr>
        <p:grpSpPr>
          <a:xfrm>
            <a:off x="7785171" y="429492"/>
            <a:ext cx="1082604" cy="179122"/>
            <a:chOff x="3602038" y="1063626"/>
            <a:chExt cx="4365626" cy="722312"/>
          </a:xfrm>
        </p:grpSpPr>
        <p:sp>
          <p:nvSpPr>
            <p:cNvPr id="16" name="Freeform 15"/>
            <p:cNvSpPr>
              <a:spLocks/>
            </p:cNvSpPr>
            <p:nvPr/>
          </p:nvSpPr>
          <p:spPr bwMode="auto">
            <a:xfrm>
              <a:off x="3602038" y="1074738"/>
              <a:ext cx="884238" cy="679450"/>
            </a:xfrm>
            <a:custGeom>
              <a:avLst/>
              <a:gdLst>
                <a:gd name="T0" fmla="*/ 0 w 557"/>
                <a:gd name="T1" fmla="*/ 428 h 428"/>
                <a:gd name="T2" fmla="*/ 93 w 557"/>
                <a:gd name="T3" fmla="*/ 0 h 428"/>
                <a:gd name="T4" fmla="*/ 265 w 557"/>
                <a:gd name="T5" fmla="*/ 0 h 428"/>
                <a:gd name="T6" fmla="*/ 273 w 557"/>
                <a:gd name="T7" fmla="*/ 238 h 428"/>
                <a:gd name="T8" fmla="*/ 385 w 557"/>
                <a:gd name="T9" fmla="*/ 0 h 428"/>
                <a:gd name="T10" fmla="*/ 557 w 557"/>
                <a:gd name="T11" fmla="*/ 0 h 428"/>
                <a:gd name="T12" fmla="*/ 459 w 557"/>
                <a:gd name="T13" fmla="*/ 428 h 428"/>
                <a:gd name="T14" fmla="*/ 339 w 557"/>
                <a:gd name="T15" fmla="*/ 428 h 428"/>
                <a:gd name="T16" fmla="*/ 389 w 557"/>
                <a:gd name="T17" fmla="*/ 199 h 428"/>
                <a:gd name="T18" fmla="*/ 273 w 557"/>
                <a:gd name="T19" fmla="*/ 428 h 428"/>
                <a:gd name="T20" fmla="*/ 187 w 557"/>
                <a:gd name="T21" fmla="*/ 428 h 428"/>
                <a:gd name="T22" fmla="*/ 179 w 557"/>
                <a:gd name="T23" fmla="*/ 199 h 428"/>
                <a:gd name="T24" fmla="*/ 125 w 557"/>
                <a:gd name="T25" fmla="*/ 428 h 428"/>
                <a:gd name="T26" fmla="*/ 0 w 557"/>
                <a:gd name="T27" fmla="*/ 428 h 428"/>
                <a:gd name="T28" fmla="*/ 0 w 557"/>
                <a:gd name="T2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 h="428">
                  <a:moveTo>
                    <a:pt x="0" y="428"/>
                  </a:moveTo>
                  <a:lnTo>
                    <a:pt x="93" y="0"/>
                  </a:lnTo>
                  <a:lnTo>
                    <a:pt x="265" y="0"/>
                  </a:lnTo>
                  <a:lnTo>
                    <a:pt x="273" y="238"/>
                  </a:lnTo>
                  <a:lnTo>
                    <a:pt x="385" y="0"/>
                  </a:lnTo>
                  <a:lnTo>
                    <a:pt x="557" y="0"/>
                  </a:lnTo>
                  <a:lnTo>
                    <a:pt x="459" y="428"/>
                  </a:lnTo>
                  <a:lnTo>
                    <a:pt x="339" y="428"/>
                  </a:lnTo>
                  <a:lnTo>
                    <a:pt x="389" y="199"/>
                  </a:lnTo>
                  <a:lnTo>
                    <a:pt x="273" y="428"/>
                  </a:lnTo>
                  <a:lnTo>
                    <a:pt x="187" y="428"/>
                  </a:lnTo>
                  <a:lnTo>
                    <a:pt x="179" y="199"/>
                  </a:lnTo>
                  <a:lnTo>
                    <a:pt x="125" y="428"/>
                  </a:lnTo>
                  <a:lnTo>
                    <a:pt x="0" y="428"/>
                  </a:lnTo>
                  <a:lnTo>
                    <a:pt x="0" y="42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7" name="Freeform 16"/>
            <p:cNvSpPr>
              <a:spLocks/>
            </p:cNvSpPr>
            <p:nvPr/>
          </p:nvSpPr>
          <p:spPr bwMode="auto">
            <a:xfrm>
              <a:off x="4510088" y="1074738"/>
              <a:ext cx="204788" cy="111125"/>
            </a:xfrm>
            <a:custGeom>
              <a:avLst/>
              <a:gdLst>
                <a:gd name="T0" fmla="*/ 0 w 129"/>
                <a:gd name="T1" fmla="*/ 70 h 70"/>
                <a:gd name="T2" fmla="*/ 113 w 129"/>
                <a:gd name="T3" fmla="*/ 70 h 70"/>
                <a:gd name="T4" fmla="*/ 129 w 129"/>
                <a:gd name="T5" fmla="*/ 0 h 70"/>
                <a:gd name="T6" fmla="*/ 16 w 129"/>
                <a:gd name="T7" fmla="*/ 0 h 70"/>
                <a:gd name="T8" fmla="*/ 0 w 129"/>
                <a:gd name="T9" fmla="*/ 70 h 70"/>
                <a:gd name="T10" fmla="*/ 0 w 129"/>
                <a:gd name="T11" fmla="*/ 70 h 70"/>
              </a:gdLst>
              <a:ahLst/>
              <a:cxnLst>
                <a:cxn ang="0">
                  <a:pos x="T0" y="T1"/>
                </a:cxn>
                <a:cxn ang="0">
                  <a:pos x="T2" y="T3"/>
                </a:cxn>
                <a:cxn ang="0">
                  <a:pos x="T4" y="T5"/>
                </a:cxn>
                <a:cxn ang="0">
                  <a:pos x="T6" y="T7"/>
                </a:cxn>
                <a:cxn ang="0">
                  <a:pos x="T8" y="T9"/>
                </a:cxn>
                <a:cxn ang="0">
                  <a:pos x="T10" y="T11"/>
                </a:cxn>
              </a:cxnLst>
              <a:rect l="0" t="0" r="r" b="b"/>
              <a:pathLst>
                <a:path w="129" h="70">
                  <a:moveTo>
                    <a:pt x="0" y="70"/>
                  </a:moveTo>
                  <a:lnTo>
                    <a:pt x="113" y="70"/>
                  </a:lnTo>
                  <a:lnTo>
                    <a:pt x="129" y="0"/>
                  </a:lnTo>
                  <a:lnTo>
                    <a:pt x="16" y="0"/>
                  </a:lnTo>
                  <a:lnTo>
                    <a:pt x="0" y="70"/>
                  </a:lnTo>
                  <a:lnTo>
                    <a:pt x="0" y="7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8" name="Freeform 17"/>
            <p:cNvSpPr>
              <a:spLocks/>
            </p:cNvSpPr>
            <p:nvPr/>
          </p:nvSpPr>
          <p:spPr bwMode="auto">
            <a:xfrm>
              <a:off x="4381501" y="1247776"/>
              <a:ext cx="296863" cy="506413"/>
            </a:xfrm>
            <a:custGeom>
              <a:avLst/>
              <a:gdLst>
                <a:gd name="T0" fmla="*/ 116 w 187"/>
                <a:gd name="T1" fmla="*/ 319 h 319"/>
                <a:gd name="T2" fmla="*/ 0 w 187"/>
                <a:gd name="T3" fmla="*/ 319 h 319"/>
                <a:gd name="T4" fmla="*/ 70 w 187"/>
                <a:gd name="T5" fmla="*/ 0 h 319"/>
                <a:gd name="T6" fmla="*/ 187 w 187"/>
                <a:gd name="T7" fmla="*/ 0 h 319"/>
                <a:gd name="T8" fmla="*/ 116 w 187"/>
                <a:gd name="T9" fmla="*/ 319 h 319"/>
                <a:gd name="T10" fmla="*/ 116 w 187"/>
                <a:gd name="T11" fmla="*/ 319 h 319"/>
              </a:gdLst>
              <a:ahLst/>
              <a:cxnLst>
                <a:cxn ang="0">
                  <a:pos x="T0" y="T1"/>
                </a:cxn>
                <a:cxn ang="0">
                  <a:pos x="T2" y="T3"/>
                </a:cxn>
                <a:cxn ang="0">
                  <a:pos x="T4" y="T5"/>
                </a:cxn>
                <a:cxn ang="0">
                  <a:pos x="T6" y="T7"/>
                </a:cxn>
                <a:cxn ang="0">
                  <a:pos x="T8" y="T9"/>
                </a:cxn>
                <a:cxn ang="0">
                  <a:pos x="T10" y="T11"/>
                </a:cxn>
              </a:cxnLst>
              <a:rect l="0" t="0" r="r" b="b"/>
              <a:pathLst>
                <a:path w="187" h="319">
                  <a:moveTo>
                    <a:pt x="116" y="319"/>
                  </a:moveTo>
                  <a:lnTo>
                    <a:pt x="0" y="319"/>
                  </a:lnTo>
                  <a:lnTo>
                    <a:pt x="70" y="0"/>
                  </a:lnTo>
                  <a:lnTo>
                    <a:pt x="187" y="0"/>
                  </a:lnTo>
                  <a:lnTo>
                    <a:pt x="116" y="319"/>
                  </a:lnTo>
                  <a:lnTo>
                    <a:pt x="116" y="319"/>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9" name="Freeform 18"/>
            <p:cNvSpPr>
              <a:spLocks/>
            </p:cNvSpPr>
            <p:nvPr/>
          </p:nvSpPr>
          <p:spPr bwMode="auto">
            <a:xfrm>
              <a:off x="5148263" y="1241426"/>
              <a:ext cx="431800" cy="512763"/>
            </a:xfrm>
            <a:custGeom>
              <a:avLst/>
              <a:gdLst>
                <a:gd name="T0" fmla="*/ 19 w 70"/>
                <a:gd name="T1" fmla="*/ 1 h 83"/>
                <a:gd name="T2" fmla="*/ 45 w 70"/>
                <a:gd name="T3" fmla="*/ 1 h 83"/>
                <a:gd name="T4" fmla="*/ 43 w 70"/>
                <a:gd name="T5" fmla="*/ 12 h 83"/>
                <a:gd name="T6" fmla="*/ 56 w 70"/>
                <a:gd name="T7" fmla="*/ 2 h 83"/>
                <a:gd name="T8" fmla="*/ 70 w 70"/>
                <a:gd name="T9" fmla="*/ 0 h 83"/>
                <a:gd name="T10" fmla="*/ 64 w 70"/>
                <a:gd name="T11" fmla="*/ 27 h 83"/>
                <a:gd name="T12" fmla="*/ 35 w 70"/>
                <a:gd name="T13" fmla="*/ 54 h 83"/>
                <a:gd name="T14" fmla="*/ 28 w 70"/>
                <a:gd name="T15" fmla="*/ 83 h 83"/>
                <a:gd name="T16" fmla="*/ 0 w 70"/>
                <a:gd name="T17" fmla="*/ 83 h 83"/>
                <a:gd name="T18" fmla="*/ 19 w 70"/>
                <a:gd name="T1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83">
                  <a:moveTo>
                    <a:pt x="19" y="1"/>
                  </a:moveTo>
                  <a:cubicBezTo>
                    <a:pt x="45" y="1"/>
                    <a:pt x="45" y="1"/>
                    <a:pt x="45" y="1"/>
                  </a:cubicBezTo>
                  <a:cubicBezTo>
                    <a:pt x="43" y="12"/>
                    <a:pt x="43" y="12"/>
                    <a:pt x="43" y="12"/>
                  </a:cubicBezTo>
                  <a:cubicBezTo>
                    <a:pt x="46" y="7"/>
                    <a:pt x="51" y="4"/>
                    <a:pt x="56" y="2"/>
                  </a:cubicBezTo>
                  <a:cubicBezTo>
                    <a:pt x="61" y="1"/>
                    <a:pt x="65" y="0"/>
                    <a:pt x="70" y="0"/>
                  </a:cubicBezTo>
                  <a:cubicBezTo>
                    <a:pt x="64" y="27"/>
                    <a:pt x="64" y="27"/>
                    <a:pt x="64" y="27"/>
                  </a:cubicBezTo>
                  <a:cubicBezTo>
                    <a:pt x="62" y="27"/>
                    <a:pt x="41" y="23"/>
                    <a:pt x="35" y="54"/>
                  </a:cubicBezTo>
                  <a:cubicBezTo>
                    <a:pt x="28" y="83"/>
                    <a:pt x="28" y="83"/>
                    <a:pt x="28" y="83"/>
                  </a:cubicBezTo>
                  <a:cubicBezTo>
                    <a:pt x="0" y="83"/>
                    <a:pt x="0" y="83"/>
                    <a:pt x="0" y="83"/>
                  </a:cubicBezTo>
                  <a:cubicBezTo>
                    <a:pt x="19" y="1"/>
                    <a:pt x="19" y="1"/>
                    <a:pt x="19" y="1"/>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0" name="Freeform 19"/>
            <p:cNvSpPr>
              <a:spLocks/>
            </p:cNvSpPr>
            <p:nvPr/>
          </p:nvSpPr>
          <p:spPr bwMode="auto">
            <a:xfrm>
              <a:off x="4510088" y="1217613"/>
              <a:ext cx="700088" cy="555625"/>
            </a:xfrm>
            <a:custGeom>
              <a:avLst/>
              <a:gdLst>
                <a:gd name="T0" fmla="*/ 106 w 113"/>
                <a:gd name="T1" fmla="*/ 57 h 90"/>
                <a:gd name="T2" fmla="*/ 56 w 113"/>
                <a:gd name="T3" fmla="*/ 90 h 90"/>
                <a:gd name="T4" fmla="*/ 77 w 113"/>
                <a:gd name="T5" fmla="*/ 3 h 90"/>
                <a:gd name="T6" fmla="*/ 111 w 113"/>
                <a:gd name="T7" fmla="*/ 36 h 90"/>
                <a:gd name="T8" fmla="*/ 80 w 113"/>
                <a:gd name="T9" fmla="*/ 36 h 90"/>
                <a:gd name="T10" fmla="*/ 72 w 113"/>
                <a:gd name="T11" fmla="*/ 23 h 90"/>
                <a:gd name="T12" fmla="*/ 61 w 113"/>
                <a:gd name="T13" fmla="*/ 69 h 90"/>
                <a:gd name="T14" fmla="*/ 75 w 113"/>
                <a:gd name="T15" fmla="*/ 57 h 90"/>
                <a:gd name="T16" fmla="*/ 106 w 113"/>
                <a:gd name="T17"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0">
                  <a:moveTo>
                    <a:pt x="106" y="57"/>
                  </a:moveTo>
                  <a:cubicBezTo>
                    <a:pt x="106" y="58"/>
                    <a:pt x="97" y="90"/>
                    <a:pt x="56" y="90"/>
                  </a:cubicBezTo>
                  <a:cubicBezTo>
                    <a:pt x="0" y="88"/>
                    <a:pt x="15" y="0"/>
                    <a:pt x="77" y="3"/>
                  </a:cubicBezTo>
                  <a:cubicBezTo>
                    <a:pt x="113" y="5"/>
                    <a:pt x="111" y="35"/>
                    <a:pt x="111" y="36"/>
                  </a:cubicBezTo>
                  <a:cubicBezTo>
                    <a:pt x="80" y="36"/>
                    <a:pt x="80" y="36"/>
                    <a:pt x="80" y="36"/>
                  </a:cubicBezTo>
                  <a:cubicBezTo>
                    <a:pt x="80" y="35"/>
                    <a:pt x="81" y="22"/>
                    <a:pt x="72" y="23"/>
                  </a:cubicBezTo>
                  <a:cubicBezTo>
                    <a:pt x="54" y="23"/>
                    <a:pt x="41" y="68"/>
                    <a:pt x="61" y="69"/>
                  </a:cubicBezTo>
                  <a:cubicBezTo>
                    <a:pt x="70" y="69"/>
                    <a:pt x="74" y="58"/>
                    <a:pt x="75" y="57"/>
                  </a:cubicBezTo>
                  <a:cubicBezTo>
                    <a:pt x="106" y="57"/>
                    <a:pt x="106" y="57"/>
                    <a:pt x="106" y="5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1" name="Freeform 20"/>
            <p:cNvSpPr>
              <a:spLocks noEditPoints="1"/>
            </p:cNvSpPr>
            <p:nvPr/>
          </p:nvSpPr>
          <p:spPr bwMode="auto">
            <a:xfrm>
              <a:off x="6427788" y="1211263"/>
              <a:ext cx="846138" cy="574675"/>
            </a:xfrm>
            <a:custGeom>
              <a:avLst/>
              <a:gdLst>
                <a:gd name="T0" fmla="*/ 60 w 137"/>
                <a:gd name="T1" fmla="*/ 91 h 93"/>
                <a:gd name="T2" fmla="*/ 79 w 137"/>
                <a:gd name="T3" fmla="*/ 3 h 93"/>
                <a:gd name="T4" fmla="*/ 60 w 137"/>
                <a:gd name="T5" fmla="*/ 91 h 93"/>
                <a:gd name="T6" fmla="*/ 77 w 137"/>
                <a:gd name="T7" fmla="*/ 22 h 93"/>
                <a:gd name="T8" fmla="*/ 61 w 137"/>
                <a:gd name="T9" fmla="*/ 70 h 93"/>
                <a:gd name="T10" fmla="*/ 77 w 137"/>
                <a:gd name="T11" fmla="*/ 22 h 93"/>
              </a:gdLst>
              <a:ahLst/>
              <a:cxnLst>
                <a:cxn ang="0">
                  <a:pos x="T0" y="T1"/>
                </a:cxn>
                <a:cxn ang="0">
                  <a:pos x="T2" y="T3"/>
                </a:cxn>
                <a:cxn ang="0">
                  <a:pos x="T4" y="T5"/>
                </a:cxn>
                <a:cxn ang="0">
                  <a:pos x="T6" y="T7"/>
                </a:cxn>
                <a:cxn ang="0">
                  <a:pos x="T8" y="T9"/>
                </a:cxn>
                <a:cxn ang="0">
                  <a:pos x="T10" y="T11"/>
                </a:cxn>
              </a:cxnLst>
              <a:rect l="0" t="0" r="r" b="b"/>
              <a:pathLst>
                <a:path w="137" h="93">
                  <a:moveTo>
                    <a:pt x="60" y="91"/>
                  </a:moveTo>
                  <a:cubicBezTo>
                    <a:pt x="0" y="88"/>
                    <a:pt x="18" y="0"/>
                    <a:pt x="79" y="3"/>
                  </a:cubicBezTo>
                  <a:cubicBezTo>
                    <a:pt x="137" y="6"/>
                    <a:pt x="120" y="93"/>
                    <a:pt x="60" y="91"/>
                  </a:cubicBezTo>
                  <a:close/>
                  <a:moveTo>
                    <a:pt x="77" y="22"/>
                  </a:moveTo>
                  <a:cubicBezTo>
                    <a:pt x="57" y="18"/>
                    <a:pt x="43" y="66"/>
                    <a:pt x="61" y="70"/>
                  </a:cubicBezTo>
                  <a:cubicBezTo>
                    <a:pt x="82"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2" name="Freeform 21"/>
            <p:cNvSpPr>
              <a:spLocks/>
            </p:cNvSpPr>
            <p:nvPr/>
          </p:nvSpPr>
          <p:spPr bwMode="auto">
            <a:xfrm>
              <a:off x="7126288" y="1063626"/>
              <a:ext cx="655638" cy="703263"/>
            </a:xfrm>
            <a:custGeom>
              <a:avLst/>
              <a:gdLst>
                <a:gd name="T0" fmla="*/ 59 w 106"/>
                <a:gd name="T1" fmla="*/ 18 h 114"/>
                <a:gd name="T2" fmla="*/ 48 w 106"/>
                <a:gd name="T3" fmla="*/ 28 h 114"/>
                <a:gd name="T4" fmla="*/ 47 w 106"/>
                <a:gd name="T5" fmla="*/ 30 h 114"/>
                <a:gd name="T6" fmla="*/ 64 w 106"/>
                <a:gd name="T7" fmla="*/ 30 h 114"/>
                <a:gd name="T8" fmla="*/ 69 w 106"/>
                <a:gd name="T9" fmla="*/ 11 h 114"/>
                <a:gd name="T10" fmla="*/ 96 w 106"/>
                <a:gd name="T11" fmla="*/ 11 h 114"/>
                <a:gd name="T12" fmla="*/ 92 w 106"/>
                <a:gd name="T13" fmla="*/ 30 h 114"/>
                <a:gd name="T14" fmla="*/ 106 w 106"/>
                <a:gd name="T15" fmla="*/ 30 h 114"/>
                <a:gd name="T16" fmla="*/ 101 w 106"/>
                <a:gd name="T17" fmla="*/ 49 h 114"/>
                <a:gd name="T18" fmla="*/ 87 w 106"/>
                <a:gd name="T19" fmla="*/ 49 h 114"/>
                <a:gd name="T20" fmla="*/ 80 w 106"/>
                <a:gd name="T21" fmla="*/ 85 h 114"/>
                <a:gd name="T22" fmla="*/ 79 w 106"/>
                <a:gd name="T23" fmla="*/ 91 h 114"/>
                <a:gd name="T24" fmla="*/ 92 w 106"/>
                <a:gd name="T25" fmla="*/ 93 h 114"/>
                <a:gd name="T26" fmla="*/ 88 w 106"/>
                <a:gd name="T27" fmla="*/ 112 h 114"/>
                <a:gd name="T28" fmla="*/ 56 w 106"/>
                <a:gd name="T29" fmla="*/ 109 h 114"/>
                <a:gd name="T30" fmla="*/ 51 w 106"/>
                <a:gd name="T31" fmla="*/ 91 h 114"/>
                <a:gd name="T32" fmla="*/ 60 w 106"/>
                <a:gd name="T33" fmla="*/ 49 h 114"/>
                <a:gd name="T34" fmla="*/ 44 w 106"/>
                <a:gd name="T35" fmla="*/ 49 h 114"/>
                <a:gd name="T36" fmla="*/ 30 w 106"/>
                <a:gd name="T37" fmla="*/ 112 h 114"/>
                <a:gd name="T38" fmla="*/ 1 w 106"/>
                <a:gd name="T39" fmla="*/ 112 h 114"/>
                <a:gd name="T40" fmla="*/ 15 w 106"/>
                <a:gd name="T41" fmla="*/ 49 h 114"/>
                <a:gd name="T42" fmla="*/ 0 w 106"/>
                <a:gd name="T43" fmla="*/ 49 h 114"/>
                <a:gd name="T44" fmla="*/ 4 w 106"/>
                <a:gd name="T45" fmla="*/ 30 h 114"/>
                <a:gd name="T46" fmla="*/ 18 w 106"/>
                <a:gd name="T47" fmla="*/ 30 h 114"/>
                <a:gd name="T48" fmla="*/ 30 w 106"/>
                <a:gd name="T49" fmla="*/ 7 h 114"/>
                <a:gd name="T50" fmla="*/ 62 w 106"/>
                <a:gd name="T51" fmla="*/ 3 h 114"/>
                <a:gd name="T52" fmla="*/ 59 w 106"/>
                <a:gd name="T53"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14">
                  <a:moveTo>
                    <a:pt x="59" y="18"/>
                  </a:moveTo>
                  <a:cubicBezTo>
                    <a:pt x="50" y="18"/>
                    <a:pt x="49" y="22"/>
                    <a:pt x="48" y="28"/>
                  </a:cubicBezTo>
                  <a:cubicBezTo>
                    <a:pt x="47" y="30"/>
                    <a:pt x="47" y="30"/>
                    <a:pt x="47" y="30"/>
                  </a:cubicBezTo>
                  <a:cubicBezTo>
                    <a:pt x="64" y="30"/>
                    <a:pt x="64" y="30"/>
                    <a:pt x="64" y="30"/>
                  </a:cubicBezTo>
                  <a:cubicBezTo>
                    <a:pt x="69" y="11"/>
                    <a:pt x="69" y="11"/>
                    <a:pt x="69" y="11"/>
                  </a:cubicBezTo>
                  <a:cubicBezTo>
                    <a:pt x="96" y="11"/>
                    <a:pt x="96" y="11"/>
                    <a:pt x="96" y="11"/>
                  </a:cubicBezTo>
                  <a:cubicBezTo>
                    <a:pt x="92" y="30"/>
                    <a:pt x="92" y="30"/>
                    <a:pt x="92" y="30"/>
                  </a:cubicBezTo>
                  <a:cubicBezTo>
                    <a:pt x="106" y="30"/>
                    <a:pt x="106" y="30"/>
                    <a:pt x="106" y="30"/>
                  </a:cubicBezTo>
                  <a:cubicBezTo>
                    <a:pt x="101" y="49"/>
                    <a:pt x="101" y="49"/>
                    <a:pt x="101" y="49"/>
                  </a:cubicBezTo>
                  <a:cubicBezTo>
                    <a:pt x="87" y="49"/>
                    <a:pt x="87" y="49"/>
                    <a:pt x="87" y="49"/>
                  </a:cubicBezTo>
                  <a:cubicBezTo>
                    <a:pt x="80" y="85"/>
                    <a:pt x="80" y="85"/>
                    <a:pt x="80" y="85"/>
                  </a:cubicBezTo>
                  <a:cubicBezTo>
                    <a:pt x="79" y="87"/>
                    <a:pt x="79" y="89"/>
                    <a:pt x="79" y="91"/>
                  </a:cubicBezTo>
                  <a:cubicBezTo>
                    <a:pt x="81" y="94"/>
                    <a:pt x="92" y="93"/>
                    <a:pt x="92" y="93"/>
                  </a:cubicBezTo>
                  <a:cubicBezTo>
                    <a:pt x="88" y="112"/>
                    <a:pt x="88" y="112"/>
                    <a:pt x="88" y="112"/>
                  </a:cubicBezTo>
                  <a:cubicBezTo>
                    <a:pt x="88" y="112"/>
                    <a:pt x="64" y="114"/>
                    <a:pt x="56" y="109"/>
                  </a:cubicBezTo>
                  <a:cubicBezTo>
                    <a:pt x="52" y="106"/>
                    <a:pt x="49" y="101"/>
                    <a:pt x="51" y="91"/>
                  </a:cubicBezTo>
                  <a:cubicBezTo>
                    <a:pt x="60" y="49"/>
                    <a:pt x="60" y="49"/>
                    <a:pt x="60" y="49"/>
                  </a:cubicBezTo>
                  <a:cubicBezTo>
                    <a:pt x="44" y="49"/>
                    <a:pt x="44" y="49"/>
                    <a:pt x="44" y="49"/>
                  </a:cubicBezTo>
                  <a:cubicBezTo>
                    <a:pt x="30" y="112"/>
                    <a:pt x="30" y="112"/>
                    <a:pt x="30" y="112"/>
                  </a:cubicBezTo>
                  <a:cubicBezTo>
                    <a:pt x="1" y="112"/>
                    <a:pt x="1" y="112"/>
                    <a:pt x="1" y="112"/>
                  </a:cubicBezTo>
                  <a:cubicBezTo>
                    <a:pt x="15" y="49"/>
                    <a:pt x="15" y="49"/>
                    <a:pt x="15" y="49"/>
                  </a:cubicBezTo>
                  <a:cubicBezTo>
                    <a:pt x="0" y="49"/>
                    <a:pt x="0" y="49"/>
                    <a:pt x="0" y="49"/>
                  </a:cubicBezTo>
                  <a:cubicBezTo>
                    <a:pt x="4" y="30"/>
                    <a:pt x="4" y="30"/>
                    <a:pt x="4" y="30"/>
                  </a:cubicBezTo>
                  <a:cubicBezTo>
                    <a:pt x="18" y="30"/>
                    <a:pt x="18" y="30"/>
                    <a:pt x="18" y="30"/>
                  </a:cubicBezTo>
                  <a:cubicBezTo>
                    <a:pt x="21" y="20"/>
                    <a:pt x="23" y="13"/>
                    <a:pt x="30" y="7"/>
                  </a:cubicBezTo>
                  <a:cubicBezTo>
                    <a:pt x="39" y="0"/>
                    <a:pt x="62" y="3"/>
                    <a:pt x="62" y="3"/>
                  </a:cubicBezTo>
                  <a:cubicBezTo>
                    <a:pt x="59" y="18"/>
                    <a:pt x="59" y="18"/>
                    <a:pt x="59" y="1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3" name="Freeform 22"/>
            <p:cNvSpPr>
              <a:spLocks noEditPoints="1"/>
            </p:cNvSpPr>
            <p:nvPr/>
          </p:nvSpPr>
          <p:spPr bwMode="auto">
            <a:xfrm>
              <a:off x="5338763" y="1211263"/>
              <a:ext cx="1274763" cy="568325"/>
            </a:xfrm>
            <a:custGeom>
              <a:avLst/>
              <a:gdLst>
                <a:gd name="T0" fmla="*/ 85 w 206"/>
                <a:gd name="T1" fmla="*/ 60 h 92"/>
                <a:gd name="T2" fmla="*/ 141 w 206"/>
                <a:gd name="T3" fmla="*/ 60 h 92"/>
                <a:gd name="T4" fmla="*/ 154 w 206"/>
                <a:gd name="T5" fmla="*/ 72 h 92"/>
                <a:gd name="T6" fmla="*/ 154 w 206"/>
                <a:gd name="T7" fmla="*/ 56 h 92"/>
                <a:gd name="T8" fmla="*/ 121 w 206"/>
                <a:gd name="T9" fmla="*/ 27 h 92"/>
                <a:gd name="T10" fmla="*/ 164 w 206"/>
                <a:gd name="T11" fmla="*/ 3 h 92"/>
                <a:gd name="T12" fmla="*/ 199 w 206"/>
                <a:gd name="T13" fmla="*/ 30 h 92"/>
                <a:gd name="T14" fmla="*/ 170 w 206"/>
                <a:gd name="T15" fmla="*/ 30 h 92"/>
                <a:gd name="T16" fmla="*/ 161 w 206"/>
                <a:gd name="T17" fmla="*/ 20 h 92"/>
                <a:gd name="T18" fmla="*/ 159 w 206"/>
                <a:gd name="T19" fmla="*/ 33 h 92"/>
                <a:gd name="T20" fmla="*/ 196 w 206"/>
                <a:gd name="T21" fmla="*/ 59 h 92"/>
                <a:gd name="T22" fmla="*/ 150 w 206"/>
                <a:gd name="T23" fmla="*/ 91 h 92"/>
                <a:gd name="T24" fmla="*/ 109 w 206"/>
                <a:gd name="T25" fmla="*/ 63 h 92"/>
                <a:gd name="T26" fmla="*/ 60 w 206"/>
                <a:gd name="T27" fmla="*/ 91 h 92"/>
                <a:gd name="T28" fmla="*/ 79 w 206"/>
                <a:gd name="T29" fmla="*/ 3 h 92"/>
                <a:gd name="T30" fmla="*/ 115 w 206"/>
                <a:gd name="T31" fmla="*/ 47 h 92"/>
                <a:gd name="T32" fmla="*/ 113 w 206"/>
                <a:gd name="T33" fmla="*/ 51 h 92"/>
                <a:gd name="T34" fmla="*/ 85 w 206"/>
                <a:gd name="T35" fmla="*/ 60 h 92"/>
                <a:gd name="T36" fmla="*/ 77 w 206"/>
                <a:gd name="T37" fmla="*/ 22 h 92"/>
                <a:gd name="T38" fmla="*/ 62 w 206"/>
                <a:gd name="T39" fmla="*/ 70 h 92"/>
                <a:gd name="T40" fmla="*/ 77 w 206"/>
                <a:gd name="T41" fmla="*/ 2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 h="92">
                  <a:moveTo>
                    <a:pt x="85" y="60"/>
                  </a:moveTo>
                  <a:cubicBezTo>
                    <a:pt x="141" y="60"/>
                    <a:pt x="141" y="60"/>
                    <a:pt x="141" y="60"/>
                  </a:cubicBezTo>
                  <a:cubicBezTo>
                    <a:pt x="141" y="60"/>
                    <a:pt x="136" y="72"/>
                    <a:pt x="154" y="72"/>
                  </a:cubicBezTo>
                  <a:cubicBezTo>
                    <a:pt x="166" y="72"/>
                    <a:pt x="170" y="59"/>
                    <a:pt x="154" y="56"/>
                  </a:cubicBezTo>
                  <a:cubicBezTo>
                    <a:pt x="147" y="54"/>
                    <a:pt x="118" y="50"/>
                    <a:pt x="121" y="27"/>
                  </a:cubicBezTo>
                  <a:cubicBezTo>
                    <a:pt x="124" y="9"/>
                    <a:pt x="143" y="3"/>
                    <a:pt x="164" y="3"/>
                  </a:cubicBezTo>
                  <a:cubicBezTo>
                    <a:pt x="206" y="4"/>
                    <a:pt x="198" y="29"/>
                    <a:pt x="199" y="30"/>
                  </a:cubicBezTo>
                  <a:cubicBezTo>
                    <a:pt x="170" y="30"/>
                    <a:pt x="170" y="30"/>
                    <a:pt x="170" y="30"/>
                  </a:cubicBezTo>
                  <a:cubicBezTo>
                    <a:pt x="170" y="30"/>
                    <a:pt x="173" y="20"/>
                    <a:pt x="161" y="20"/>
                  </a:cubicBezTo>
                  <a:cubicBezTo>
                    <a:pt x="149" y="20"/>
                    <a:pt x="146" y="30"/>
                    <a:pt x="159" y="33"/>
                  </a:cubicBezTo>
                  <a:cubicBezTo>
                    <a:pt x="176" y="37"/>
                    <a:pt x="195" y="37"/>
                    <a:pt x="196" y="59"/>
                  </a:cubicBezTo>
                  <a:cubicBezTo>
                    <a:pt x="196" y="64"/>
                    <a:pt x="193" y="92"/>
                    <a:pt x="150" y="91"/>
                  </a:cubicBezTo>
                  <a:cubicBezTo>
                    <a:pt x="110" y="90"/>
                    <a:pt x="108" y="72"/>
                    <a:pt x="109" y="63"/>
                  </a:cubicBezTo>
                  <a:cubicBezTo>
                    <a:pt x="102" y="78"/>
                    <a:pt x="84" y="92"/>
                    <a:pt x="60" y="91"/>
                  </a:cubicBezTo>
                  <a:cubicBezTo>
                    <a:pt x="0" y="89"/>
                    <a:pt x="18" y="0"/>
                    <a:pt x="79" y="3"/>
                  </a:cubicBezTo>
                  <a:cubicBezTo>
                    <a:pt x="107" y="5"/>
                    <a:pt x="118" y="26"/>
                    <a:pt x="115" y="47"/>
                  </a:cubicBezTo>
                  <a:cubicBezTo>
                    <a:pt x="114" y="50"/>
                    <a:pt x="114" y="51"/>
                    <a:pt x="113" y="51"/>
                  </a:cubicBezTo>
                  <a:cubicBezTo>
                    <a:pt x="85" y="60"/>
                    <a:pt x="85" y="60"/>
                    <a:pt x="85" y="60"/>
                  </a:cubicBezTo>
                  <a:close/>
                  <a:moveTo>
                    <a:pt x="77" y="22"/>
                  </a:moveTo>
                  <a:cubicBezTo>
                    <a:pt x="58" y="18"/>
                    <a:pt x="43" y="66"/>
                    <a:pt x="62" y="70"/>
                  </a:cubicBezTo>
                  <a:cubicBezTo>
                    <a:pt x="83"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4" name="Freeform 23"/>
            <p:cNvSpPr>
              <a:spLocks noEditPoints="1"/>
            </p:cNvSpPr>
            <p:nvPr/>
          </p:nvSpPr>
          <p:spPr bwMode="auto">
            <a:xfrm>
              <a:off x="7794626" y="1247776"/>
              <a:ext cx="173038" cy="130175"/>
            </a:xfrm>
            <a:custGeom>
              <a:avLst/>
              <a:gdLst>
                <a:gd name="T0" fmla="*/ 14 w 28"/>
                <a:gd name="T1" fmla="*/ 0 h 21"/>
                <a:gd name="T2" fmla="*/ 14 w 28"/>
                <a:gd name="T3" fmla="*/ 21 h 21"/>
                <a:gd name="T4" fmla="*/ 14 w 28"/>
                <a:gd name="T5" fmla="*/ 0 h 21"/>
                <a:gd name="T6" fmla="*/ 14 w 28"/>
                <a:gd name="T7" fmla="*/ 2 h 21"/>
                <a:gd name="T8" fmla="*/ 14 w 28"/>
                <a:gd name="T9" fmla="*/ 19 h 21"/>
                <a:gd name="T10" fmla="*/ 14 w 28"/>
                <a:gd name="T11" fmla="*/ 2 h 21"/>
                <a:gd name="T12" fmla="*/ 16 w 28"/>
                <a:gd name="T13" fmla="*/ 12 h 21"/>
                <a:gd name="T14" fmla="*/ 18 w 28"/>
                <a:gd name="T15" fmla="*/ 16 h 21"/>
                <a:gd name="T16" fmla="*/ 15 w 28"/>
                <a:gd name="T17" fmla="*/ 16 h 21"/>
                <a:gd name="T18" fmla="*/ 14 w 28"/>
                <a:gd name="T19" fmla="*/ 12 h 21"/>
                <a:gd name="T20" fmla="*/ 12 w 28"/>
                <a:gd name="T21" fmla="*/ 12 h 21"/>
                <a:gd name="T22" fmla="*/ 12 w 28"/>
                <a:gd name="T23" fmla="*/ 17 h 21"/>
                <a:gd name="T24" fmla="*/ 9 w 28"/>
                <a:gd name="T25" fmla="*/ 17 h 21"/>
                <a:gd name="T26" fmla="*/ 11 w 28"/>
                <a:gd name="T27" fmla="*/ 5 h 21"/>
                <a:gd name="T28" fmla="*/ 16 w 28"/>
                <a:gd name="T29" fmla="*/ 5 h 21"/>
                <a:gd name="T30" fmla="*/ 19 w 28"/>
                <a:gd name="T31" fmla="*/ 9 h 21"/>
                <a:gd name="T32" fmla="*/ 16 w 28"/>
                <a:gd name="T33" fmla="*/ 12 h 21"/>
                <a:gd name="T34" fmla="*/ 15 w 28"/>
                <a:gd name="T35" fmla="*/ 7 h 21"/>
                <a:gd name="T36" fmla="*/ 13 w 28"/>
                <a:gd name="T37" fmla="*/ 7 h 21"/>
                <a:gd name="T38" fmla="*/ 13 w 28"/>
                <a:gd name="T39" fmla="*/ 11 h 21"/>
                <a:gd name="T40" fmla="*/ 15 w 28"/>
                <a:gd name="T41" fmla="*/ 11 h 21"/>
                <a:gd name="T42" fmla="*/ 17 w 28"/>
                <a:gd name="T43" fmla="*/ 9 h 21"/>
                <a:gd name="T44" fmla="*/ 15 w 28"/>
                <a:gd name="T45"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14" y="0"/>
                  </a:moveTo>
                  <a:cubicBezTo>
                    <a:pt x="28" y="0"/>
                    <a:pt x="28" y="21"/>
                    <a:pt x="14" y="21"/>
                  </a:cubicBezTo>
                  <a:cubicBezTo>
                    <a:pt x="0" y="21"/>
                    <a:pt x="0" y="0"/>
                    <a:pt x="14" y="0"/>
                  </a:cubicBezTo>
                  <a:close/>
                  <a:moveTo>
                    <a:pt x="14" y="2"/>
                  </a:moveTo>
                  <a:cubicBezTo>
                    <a:pt x="2" y="2"/>
                    <a:pt x="2" y="19"/>
                    <a:pt x="14" y="19"/>
                  </a:cubicBezTo>
                  <a:cubicBezTo>
                    <a:pt x="26" y="19"/>
                    <a:pt x="26" y="2"/>
                    <a:pt x="14" y="2"/>
                  </a:cubicBezTo>
                  <a:close/>
                  <a:moveTo>
                    <a:pt x="16" y="12"/>
                  </a:moveTo>
                  <a:cubicBezTo>
                    <a:pt x="18" y="16"/>
                    <a:pt x="18" y="16"/>
                    <a:pt x="18" y="16"/>
                  </a:cubicBezTo>
                  <a:cubicBezTo>
                    <a:pt x="15" y="16"/>
                    <a:pt x="15" y="16"/>
                    <a:pt x="15" y="16"/>
                  </a:cubicBezTo>
                  <a:cubicBezTo>
                    <a:pt x="14" y="12"/>
                    <a:pt x="14" y="12"/>
                    <a:pt x="14" y="12"/>
                  </a:cubicBezTo>
                  <a:cubicBezTo>
                    <a:pt x="12" y="12"/>
                    <a:pt x="12" y="12"/>
                    <a:pt x="12" y="12"/>
                  </a:cubicBezTo>
                  <a:cubicBezTo>
                    <a:pt x="12" y="17"/>
                    <a:pt x="12" y="17"/>
                    <a:pt x="12" y="17"/>
                  </a:cubicBezTo>
                  <a:cubicBezTo>
                    <a:pt x="9" y="17"/>
                    <a:pt x="9" y="17"/>
                    <a:pt x="9" y="17"/>
                  </a:cubicBezTo>
                  <a:cubicBezTo>
                    <a:pt x="11" y="5"/>
                    <a:pt x="11" y="5"/>
                    <a:pt x="11" y="5"/>
                  </a:cubicBezTo>
                  <a:cubicBezTo>
                    <a:pt x="16" y="5"/>
                    <a:pt x="16" y="5"/>
                    <a:pt x="16" y="5"/>
                  </a:cubicBezTo>
                  <a:cubicBezTo>
                    <a:pt x="16" y="5"/>
                    <a:pt x="19" y="6"/>
                    <a:pt x="19" y="9"/>
                  </a:cubicBezTo>
                  <a:cubicBezTo>
                    <a:pt x="19" y="12"/>
                    <a:pt x="16" y="12"/>
                    <a:pt x="16" y="12"/>
                  </a:cubicBezTo>
                  <a:close/>
                  <a:moveTo>
                    <a:pt x="15" y="7"/>
                  </a:moveTo>
                  <a:cubicBezTo>
                    <a:pt x="13" y="7"/>
                    <a:pt x="13" y="7"/>
                    <a:pt x="13" y="7"/>
                  </a:cubicBezTo>
                  <a:cubicBezTo>
                    <a:pt x="13" y="11"/>
                    <a:pt x="13" y="11"/>
                    <a:pt x="13" y="11"/>
                  </a:cubicBezTo>
                  <a:cubicBezTo>
                    <a:pt x="15" y="11"/>
                    <a:pt x="15" y="11"/>
                    <a:pt x="15" y="11"/>
                  </a:cubicBezTo>
                  <a:cubicBezTo>
                    <a:pt x="15" y="11"/>
                    <a:pt x="17" y="11"/>
                    <a:pt x="17" y="9"/>
                  </a:cubicBezTo>
                  <a:cubicBezTo>
                    <a:pt x="17" y="7"/>
                    <a:pt x="15" y="7"/>
                    <a:pt x="15" y="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grpSp>
    </p:spTree>
    <p:extLst>
      <p:ext uri="{BB962C8B-B14F-4D97-AF65-F5344CB8AC3E}">
        <p14:creationId xmlns:p14="http://schemas.microsoft.com/office/powerpoint/2010/main" val="310164866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vmlDrawing" Target="../drawings/vmlDrawing1.vml"/><Relationship Id="rId28"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4.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image" Target="../media/image14.jpe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tags" Target="../tags/tag47.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vmlDrawing" Target="../drawings/vmlDrawing12.vml"/><Relationship Id="rId33" Type="http://schemas.openxmlformats.org/officeDocument/2006/relationships/image" Target="../media/image1.emf"/><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tags" Target="../tags/tag50.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3.xml"/><Relationship Id="rId32" Type="http://schemas.openxmlformats.org/officeDocument/2006/relationships/oleObject" Target="../embeddings/oleObject12.bin"/><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tags" Target="../tags/tag4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image" Target="../media/image2.jpe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tags" Target="../tags/tag48.xml"/><Relationship Id="rId30" Type="http://schemas.openxmlformats.org/officeDocument/2006/relationships/tags" Target="../tags/tag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4"/>
            </p:custDataLst>
            <p:extLst>
              <p:ext uri="{D42A27DB-BD31-4B8C-83A1-F6EECF244321}">
                <p14:modId xmlns:p14="http://schemas.microsoft.com/office/powerpoint/2010/main" val="196423796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15" name="think-cell Slide" r:id="rId30" imgW="360" imgH="360" progId="">
                  <p:embed/>
                </p:oleObj>
              </mc:Choice>
              <mc:Fallback>
                <p:oleObj name="think-cell Slide" r:id="rId30" imgW="360" imgH="360" progId="">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5"/>
            </p:custDataLst>
          </p:nvPr>
        </p:nvSpPr>
        <p:spPr>
          <a:xfrm>
            <a:off x="481011" y="436417"/>
            <a:ext cx="8223183" cy="4431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custDataLst>
              <p:tags r:id="rId26"/>
            </p:custDataLst>
          </p:nvPr>
        </p:nvSpPr>
        <p:spPr>
          <a:xfrm>
            <a:off x="481013" y="1198419"/>
            <a:ext cx="8223251" cy="132651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4"/>
          <p:cNvSpPr>
            <a:spLocks noGrp="1"/>
          </p:cNvSpPr>
          <p:nvPr>
            <p:ph type="sldNum" sz="quarter" idx="4"/>
            <p:custDataLst>
              <p:tags r:id="rId27"/>
            </p:custDataLst>
          </p:nvPr>
        </p:nvSpPr>
        <p:spPr>
          <a:xfrm>
            <a:off x="379120" y="6267308"/>
            <a:ext cx="425172" cy="365125"/>
          </a:xfrm>
          <a:prstGeom prst="rect">
            <a:avLst/>
          </a:prstGeom>
        </p:spPr>
        <p:txBody>
          <a:bodyPr lIns="0" tIns="45718" rIns="0" bIns="45718" anchor="ctr"/>
          <a:lstStyle>
            <a:lvl1pPr algn="ctr">
              <a:defRPr lang="en-US" sz="1000" smtClean="0">
                <a:solidFill>
                  <a:schemeClr val="tx2">
                    <a:alpha val="99000"/>
                  </a:schemeClr>
                </a:solidFill>
              </a:defRPr>
            </a:lvl1pPr>
          </a:lstStyle>
          <a:p>
            <a:pPr defTabSz="914354"/>
            <a:fld id="{4509F13F-D181-4083-96DF-F9E468D455C6}" type="slidenum">
              <a:rPr>
                <a:solidFill>
                  <a:srgbClr val="595959">
                    <a:alpha val="99000"/>
                  </a:srgbClr>
                </a:solidFill>
              </a:rPr>
              <a:pPr defTabSz="914354"/>
              <a:t>‹#›</a:t>
            </a:fld>
            <a:endParaRPr>
              <a:solidFill>
                <a:srgbClr val="595959">
                  <a:alpha val="99000"/>
                </a:srgbClr>
              </a:solidFill>
            </a:endParaRPr>
          </a:p>
        </p:txBody>
      </p:sp>
      <p:sp>
        <p:nvSpPr>
          <p:cNvPr id="7" name="Date Placeholder 3"/>
          <p:cNvSpPr txBox="1">
            <a:spLocks/>
          </p:cNvSpPr>
          <p:nvPr>
            <p:custDataLst>
              <p:tags r:id="rId28"/>
            </p:custDataLst>
          </p:nvPr>
        </p:nvSpPr>
        <p:spPr>
          <a:xfrm>
            <a:off x="804291" y="6281376"/>
            <a:ext cx="1818885" cy="336988"/>
          </a:xfrm>
          <a:prstGeom prst="rect">
            <a:avLst/>
          </a:prstGeom>
        </p:spPr>
        <p:txBody>
          <a:bodyPr lIns="0" tIns="45718" rIns="0" bIns="45718"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595959">
                    <a:alpha val="99000"/>
                  </a:srgbClr>
                </a:solidFill>
              </a:rPr>
              <a:t>|  Microsoft Confidential</a:t>
            </a:r>
            <a:endParaRPr lang="en-US" sz="1000" dirty="0">
              <a:solidFill>
                <a:srgbClr val="595959">
                  <a:alpha val="99000"/>
                </a:srgbClr>
              </a:solidFill>
            </a:endParaRPr>
          </a:p>
        </p:txBody>
      </p:sp>
    </p:spTree>
    <p:extLst>
      <p:ext uri="{BB962C8B-B14F-4D97-AF65-F5344CB8AC3E}">
        <p14:creationId xmlns:p14="http://schemas.microsoft.com/office/powerpoint/2010/main" val="3333288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transition>
    <p:fade/>
  </p:transition>
  <p:timing>
    <p:tnLst>
      <p:par>
        <p:cTn id="1" dur="indefinite" restart="never" nodeType="tmRoot"/>
      </p:par>
    </p:tnLst>
  </p:timing>
  <p:txStyles>
    <p:titleStyle>
      <a:lvl1pPr algn="l" defTabSz="914318" rtl="0" eaLnBrk="1" latinLnBrk="0" hangingPunct="1">
        <a:lnSpc>
          <a:spcPct val="90000"/>
        </a:lnSpc>
        <a:spcBef>
          <a:spcPct val="0"/>
        </a:spcBef>
        <a:buNone/>
        <a:defRPr lang="en-US" sz="3200" b="0" kern="1200" cap="none" spc="-100" baseline="0" dirty="0" smtClean="0">
          <a:ln w="3175">
            <a:noFill/>
          </a:ln>
          <a:solidFill>
            <a:srgbClr val="EE7816">
              <a:alpha val="99000"/>
            </a:srgbClr>
          </a:solidFill>
          <a:effectLst/>
          <a:latin typeface="+mj-lt"/>
          <a:ea typeface="+mn-ea"/>
          <a:cs typeface="Arial" charset="0"/>
        </a:defRPr>
      </a:lvl1pPr>
    </p:titleStyle>
    <p:bodyStyle>
      <a:lvl1pPr marL="290499" indent="-290499" algn="l" defTabSz="914318" rtl="0" eaLnBrk="1" latinLnBrk="0" hangingPunct="1">
        <a:lnSpc>
          <a:spcPct val="90000"/>
        </a:lnSpc>
        <a:spcBef>
          <a:spcPct val="20000"/>
        </a:spcBef>
        <a:buClr>
          <a:srgbClr val="F69F1E"/>
        </a:buClr>
        <a:buSzPct val="90000"/>
        <a:buFont typeface="Arial" pitchFamily="34" charset="0"/>
        <a:buChar char="•"/>
        <a:defRPr sz="2000" kern="1200">
          <a:solidFill>
            <a:schemeClr val="tx2">
              <a:alpha val="99000"/>
            </a:schemeClr>
          </a:solidFill>
          <a:latin typeface="+mn-lt"/>
          <a:ea typeface="+mn-ea"/>
          <a:cs typeface="+mn-cs"/>
        </a:defRPr>
      </a:lvl1pPr>
      <a:lvl2pPr marL="568296" indent="-277799" algn="l" defTabSz="914318" rtl="0" eaLnBrk="1" latinLnBrk="0" hangingPunct="1">
        <a:lnSpc>
          <a:spcPct val="90000"/>
        </a:lnSpc>
        <a:spcBef>
          <a:spcPct val="20000"/>
        </a:spcBef>
        <a:buClr>
          <a:srgbClr val="F69F1E"/>
        </a:buClr>
        <a:buSzPct val="90000"/>
        <a:buFont typeface="Arial" pitchFamily="34" charset="0"/>
        <a:buChar char="•"/>
        <a:defRPr sz="1800" kern="1200">
          <a:solidFill>
            <a:schemeClr val="tx2">
              <a:alpha val="99000"/>
            </a:schemeClr>
          </a:solidFill>
          <a:latin typeface="+mn-lt"/>
          <a:ea typeface="+mn-ea"/>
          <a:cs typeface="+mn-cs"/>
        </a:defRPr>
      </a:lvl2pPr>
      <a:lvl3pPr marL="858795" indent="-290499" algn="l" defTabSz="914318" rtl="0" eaLnBrk="1" latinLnBrk="0" hangingPunct="1">
        <a:lnSpc>
          <a:spcPct val="90000"/>
        </a:lnSpc>
        <a:spcBef>
          <a:spcPct val="20000"/>
        </a:spcBef>
        <a:buClr>
          <a:srgbClr val="F69F1E"/>
        </a:buClr>
        <a:buSzPct val="90000"/>
        <a:buFont typeface="Arial" pitchFamily="34" charset="0"/>
        <a:buChar char="•"/>
        <a:defRPr sz="1600" kern="1200">
          <a:solidFill>
            <a:schemeClr val="tx2">
              <a:alpha val="99000"/>
            </a:schemeClr>
          </a:solidFill>
          <a:latin typeface="+mn-lt"/>
          <a:ea typeface="+mn-ea"/>
          <a:cs typeface="+mn-cs"/>
        </a:defRPr>
      </a:lvl3pPr>
      <a:lvl4pPr marL="1149292" indent="-290499" algn="l" defTabSz="914318" rtl="0" eaLnBrk="1" latinLnBrk="0" hangingPunct="1">
        <a:lnSpc>
          <a:spcPct val="90000"/>
        </a:lnSpc>
        <a:spcBef>
          <a:spcPct val="20000"/>
        </a:spcBef>
        <a:buClr>
          <a:srgbClr val="F69F1E"/>
        </a:buClr>
        <a:buSzPct val="90000"/>
        <a:buFont typeface="Arial" pitchFamily="34" charset="0"/>
        <a:buChar char="•"/>
        <a:defRPr sz="1400" kern="1200">
          <a:solidFill>
            <a:schemeClr val="tx2">
              <a:alpha val="99000"/>
            </a:schemeClr>
          </a:solidFill>
          <a:latin typeface="+mn-lt"/>
          <a:ea typeface="+mn-ea"/>
          <a:cs typeface="+mn-cs"/>
        </a:defRPr>
      </a:lvl4pPr>
      <a:lvl5pPr marL="1427091" indent="-277799" algn="l" defTabSz="914318" rtl="0" eaLnBrk="1" latinLnBrk="0" hangingPunct="1">
        <a:lnSpc>
          <a:spcPct val="90000"/>
        </a:lnSpc>
        <a:spcBef>
          <a:spcPct val="20000"/>
        </a:spcBef>
        <a:buClr>
          <a:srgbClr val="F69F1E"/>
        </a:buClr>
        <a:buSzPct val="90000"/>
        <a:buFont typeface="Arial" pitchFamily="34" charset="0"/>
        <a:buChar char="•"/>
        <a:tabLst/>
        <a:defRPr sz="1400" kern="1200">
          <a:solidFill>
            <a:schemeClr val="tx2">
              <a:alpha val="99000"/>
            </a:schemeClr>
          </a:solidFill>
          <a:latin typeface="+mn-lt"/>
          <a:ea typeface="+mn-ea"/>
          <a:cs typeface="+mn-cs"/>
        </a:defRPr>
      </a:lvl5pPr>
      <a:lvl6pPr marL="2514373"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32"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92"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51"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6"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5"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790" y="436432"/>
            <a:ext cx="8550915" cy="373949"/>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16789" y="1198417"/>
            <a:ext cx="8550914" cy="111569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4"/>
          </p:nvPr>
        </p:nvSpPr>
        <p:spPr>
          <a:xfrm>
            <a:off x="311821" y="6267311"/>
            <a:ext cx="299033" cy="365125"/>
          </a:xfrm>
          <a:prstGeom prst="rect">
            <a:avLst/>
          </a:prstGeom>
        </p:spPr>
        <p:txBody>
          <a:bodyPr vert="horz" lIns="76801" tIns="38399" rIns="76801" bIns="38399" rtlCol="0" anchor="ctr"/>
          <a:lstStyle>
            <a:lvl1pPr algn="l">
              <a:defRPr sz="1000">
                <a:solidFill>
                  <a:schemeClr val="tx1">
                    <a:tint val="75000"/>
                  </a:schemeClr>
                </a:solidFill>
              </a:defRPr>
            </a:lvl1pPr>
          </a:lstStyle>
          <a:p>
            <a:pPr defTabSz="767924"/>
            <a:fld id="{B60359E2-F1E6-40F3-81C3-5A646FA87138}" type="slidenum">
              <a:rPr lang="en-US" smtClean="0">
                <a:solidFill>
                  <a:prstClr val="black">
                    <a:tint val="75000"/>
                  </a:prstClr>
                </a:solidFill>
              </a:rPr>
              <a:pPr defTabSz="767924"/>
              <a:t>‹#›</a:t>
            </a:fld>
            <a:endParaRPr lang="en-US" dirty="0">
              <a:solidFill>
                <a:prstClr val="black">
                  <a:tint val="75000"/>
                </a:prstClr>
              </a:solidFill>
            </a:endParaRPr>
          </a:p>
        </p:txBody>
      </p:sp>
      <p:sp>
        <p:nvSpPr>
          <p:cNvPr id="7" name="Date Placeholder 3"/>
          <p:cNvSpPr txBox="1">
            <a:spLocks/>
          </p:cNvSpPr>
          <p:nvPr/>
        </p:nvSpPr>
        <p:spPr>
          <a:xfrm>
            <a:off x="613224" y="6271631"/>
            <a:ext cx="1818884" cy="336988"/>
          </a:xfrm>
          <a:prstGeom prst="rect">
            <a:avLst/>
          </a:prstGeom>
        </p:spPr>
        <p:txBody>
          <a:bodyPr lIns="0" tIns="38399" rIns="0" bIns="38399"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smtClean="0">
                <a:solidFill>
                  <a:srgbClr val="595959">
                    <a:alpha val="99000"/>
                  </a:srgbClr>
                </a:solidFill>
              </a:rPr>
              <a:t>|  Copyright© 2010 Microsoft Corporation</a:t>
            </a:r>
            <a:endParaRPr lang="en-US" sz="800" dirty="0">
              <a:solidFill>
                <a:srgbClr val="595959">
                  <a:alpha val="99000"/>
                </a:srgbClr>
              </a:solidFill>
            </a:endParaRPr>
          </a:p>
        </p:txBody>
      </p:sp>
    </p:spTree>
    <p:extLst>
      <p:ext uri="{BB962C8B-B14F-4D97-AF65-F5344CB8AC3E}">
        <p14:creationId xmlns:p14="http://schemas.microsoft.com/office/powerpoint/2010/main" val="9632743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Lst>
  <p:transition>
    <p:fade/>
  </p:transition>
  <p:timing>
    <p:tnLst>
      <p:par>
        <p:cTn id="1" dur="indefinite" restart="never" nodeType="tmRoot"/>
      </p:par>
    </p:tnLst>
  </p:timing>
  <p:txStyles>
    <p:titleStyle>
      <a:lvl1pPr algn="l" defTabSz="767962" rtl="0" eaLnBrk="1" latinLnBrk="0" hangingPunct="1">
        <a:lnSpc>
          <a:spcPct val="90000"/>
        </a:lnSpc>
        <a:spcBef>
          <a:spcPct val="0"/>
        </a:spcBef>
        <a:buNone/>
        <a:defRPr lang="en-US" sz="2700" b="0" kern="1200" cap="none" spc="-84" baseline="0" dirty="0" smtClean="0">
          <a:ln w="3175">
            <a:noFill/>
          </a:ln>
          <a:solidFill>
            <a:srgbClr val="EE7816">
              <a:alpha val="99000"/>
            </a:srgbClr>
          </a:solidFill>
          <a:effectLst/>
          <a:latin typeface="+mj-lt"/>
          <a:ea typeface="+mn-ea"/>
          <a:cs typeface="Arial" charset="0"/>
        </a:defRPr>
      </a:lvl1pPr>
    </p:titleStyle>
    <p:bodyStyle>
      <a:lvl1pPr marL="244000" indent="-244000" algn="l" defTabSz="767962" rtl="0" eaLnBrk="1" latinLnBrk="0" hangingPunct="1">
        <a:lnSpc>
          <a:spcPct val="90000"/>
        </a:lnSpc>
        <a:spcBef>
          <a:spcPct val="20000"/>
        </a:spcBef>
        <a:buClr>
          <a:srgbClr val="F69F1E"/>
        </a:buClr>
        <a:buSzPct val="90000"/>
        <a:buFont typeface="Arial" pitchFamily="34" charset="0"/>
        <a:buChar char="•"/>
        <a:defRPr sz="1700" kern="1200">
          <a:solidFill>
            <a:schemeClr val="tx2">
              <a:alpha val="99000"/>
            </a:schemeClr>
          </a:solidFill>
          <a:latin typeface="+mn-lt"/>
          <a:ea typeface="+mn-ea"/>
          <a:cs typeface="+mn-cs"/>
        </a:defRPr>
      </a:lvl1pPr>
      <a:lvl2pPr marL="477329" indent="-233332" algn="l" defTabSz="767962" rtl="0" eaLnBrk="1" latinLnBrk="0" hangingPunct="1">
        <a:lnSpc>
          <a:spcPct val="90000"/>
        </a:lnSpc>
        <a:spcBef>
          <a:spcPct val="20000"/>
        </a:spcBef>
        <a:buClr>
          <a:srgbClr val="F69F1E"/>
        </a:buClr>
        <a:buSzPct val="90000"/>
        <a:buFont typeface="Arial" pitchFamily="34" charset="0"/>
        <a:buChar char="•"/>
        <a:defRPr sz="1500" kern="1200">
          <a:solidFill>
            <a:schemeClr val="tx2">
              <a:alpha val="99000"/>
            </a:schemeClr>
          </a:solidFill>
          <a:latin typeface="+mn-lt"/>
          <a:ea typeface="+mn-ea"/>
          <a:cs typeface="+mn-cs"/>
        </a:defRPr>
      </a:lvl2pPr>
      <a:lvl3pPr marL="721328" indent="-244000" algn="l" defTabSz="767962" rtl="0" eaLnBrk="1" latinLnBrk="0" hangingPunct="1">
        <a:lnSpc>
          <a:spcPct val="90000"/>
        </a:lnSpc>
        <a:spcBef>
          <a:spcPct val="20000"/>
        </a:spcBef>
        <a:buClr>
          <a:srgbClr val="F69F1E"/>
        </a:buClr>
        <a:buSzPct val="90000"/>
        <a:buFont typeface="Arial" pitchFamily="34" charset="0"/>
        <a:buChar char="•"/>
        <a:defRPr sz="1300" kern="1200">
          <a:solidFill>
            <a:schemeClr val="tx2">
              <a:alpha val="99000"/>
            </a:schemeClr>
          </a:solidFill>
          <a:latin typeface="+mn-lt"/>
          <a:ea typeface="+mn-ea"/>
          <a:cs typeface="+mn-cs"/>
        </a:defRPr>
      </a:lvl3pPr>
      <a:lvl4pPr marL="965322" indent="-244000" algn="l" defTabSz="767962" rtl="0" eaLnBrk="1" latinLnBrk="0" hangingPunct="1">
        <a:lnSpc>
          <a:spcPct val="90000"/>
        </a:lnSpc>
        <a:spcBef>
          <a:spcPct val="20000"/>
        </a:spcBef>
        <a:buClr>
          <a:srgbClr val="F69F1E"/>
        </a:buClr>
        <a:buSzPct val="90000"/>
        <a:buFont typeface="Arial" pitchFamily="34" charset="0"/>
        <a:buChar char="•"/>
        <a:defRPr sz="1200" kern="1200">
          <a:solidFill>
            <a:schemeClr val="tx2">
              <a:alpha val="99000"/>
            </a:schemeClr>
          </a:solidFill>
          <a:latin typeface="+mn-lt"/>
          <a:ea typeface="+mn-ea"/>
          <a:cs typeface="+mn-cs"/>
        </a:defRPr>
      </a:lvl4pPr>
      <a:lvl5pPr marL="1198657" indent="-233332" algn="l" defTabSz="767962" rtl="0" eaLnBrk="1" latinLnBrk="0" hangingPunct="1">
        <a:lnSpc>
          <a:spcPct val="90000"/>
        </a:lnSpc>
        <a:spcBef>
          <a:spcPct val="20000"/>
        </a:spcBef>
        <a:buClr>
          <a:srgbClr val="F69F1E"/>
        </a:buClr>
        <a:buSzPct val="90000"/>
        <a:buFont typeface="Arial" pitchFamily="34" charset="0"/>
        <a:buChar char="•"/>
        <a:tabLst/>
        <a:defRPr sz="1200" kern="1200">
          <a:solidFill>
            <a:schemeClr val="tx2">
              <a:alpha val="99000"/>
            </a:schemeClr>
          </a:solidFill>
          <a:latin typeface="+mn-lt"/>
          <a:ea typeface="+mn-ea"/>
          <a:cs typeface="+mn-cs"/>
        </a:defRPr>
      </a:lvl5pPr>
      <a:lvl6pPr marL="2111901" indent="-191993" algn="l" defTabSz="76796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95879" indent="-191993" algn="l" defTabSz="76796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879861" indent="-191993" algn="l" defTabSz="76796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263844" indent="-191993" algn="l" defTabSz="767962"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en-US"/>
      </a:defPPr>
      <a:lvl1pPr marL="0" algn="l" defTabSz="767962" rtl="0" eaLnBrk="1" latinLnBrk="0" hangingPunct="1">
        <a:defRPr sz="1500" kern="1200">
          <a:solidFill>
            <a:schemeClr val="tx1"/>
          </a:solidFill>
          <a:latin typeface="+mn-lt"/>
          <a:ea typeface="+mn-ea"/>
          <a:cs typeface="+mn-cs"/>
        </a:defRPr>
      </a:lvl1pPr>
      <a:lvl2pPr marL="383983" algn="l" defTabSz="767962" rtl="0" eaLnBrk="1" latinLnBrk="0" hangingPunct="1">
        <a:defRPr sz="1500" kern="1200">
          <a:solidFill>
            <a:schemeClr val="tx1"/>
          </a:solidFill>
          <a:latin typeface="+mn-lt"/>
          <a:ea typeface="+mn-ea"/>
          <a:cs typeface="+mn-cs"/>
        </a:defRPr>
      </a:lvl2pPr>
      <a:lvl3pPr marL="767962" algn="l" defTabSz="767962" rtl="0" eaLnBrk="1" latinLnBrk="0" hangingPunct="1">
        <a:defRPr sz="1500" kern="1200">
          <a:solidFill>
            <a:schemeClr val="tx1"/>
          </a:solidFill>
          <a:latin typeface="+mn-lt"/>
          <a:ea typeface="+mn-ea"/>
          <a:cs typeface="+mn-cs"/>
        </a:defRPr>
      </a:lvl3pPr>
      <a:lvl4pPr marL="1151943" algn="l" defTabSz="767962" rtl="0" eaLnBrk="1" latinLnBrk="0" hangingPunct="1">
        <a:defRPr sz="1500" kern="1200">
          <a:solidFill>
            <a:schemeClr val="tx1"/>
          </a:solidFill>
          <a:latin typeface="+mn-lt"/>
          <a:ea typeface="+mn-ea"/>
          <a:cs typeface="+mn-cs"/>
        </a:defRPr>
      </a:lvl4pPr>
      <a:lvl5pPr marL="1535925" algn="l" defTabSz="767962" rtl="0" eaLnBrk="1" latinLnBrk="0" hangingPunct="1">
        <a:defRPr sz="1500" kern="1200">
          <a:solidFill>
            <a:schemeClr val="tx1"/>
          </a:solidFill>
          <a:latin typeface="+mn-lt"/>
          <a:ea typeface="+mn-ea"/>
          <a:cs typeface="+mn-cs"/>
        </a:defRPr>
      </a:lvl5pPr>
      <a:lvl6pPr marL="1919908" algn="l" defTabSz="767962" rtl="0" eaLnBrk="1" latinLnBrk="0" hangingPunct="1">
        <a:defRPr sz="1500" kern="1200">
          <a:solidFill>
            <a:schemeClr val="tx1"/>
          </a:solidFill>
          <a:latin typeface="+mn-lt"/>
          <a:ea typeface="+mn-ea"/>
          <a:cs typeface="+mn-cs"/>
        </a:defRPr>
      </a:lvl6pPr>
      <a:lvl7pPr marL="2303890" algn="l" defTabSz="767962" rtl="0" eaLnBrk="1" latinLnBrk="0" hangingPunct="1">
        <a:defRPr sz="1500" kern="1200">
          <a:solidFill>
            <a:schemeClr val="tx1"/>
          </a:solidFill>
          <a:latin typeface="+mn-lt"/>
          <a:ea typeface="+mn-ea"/>
          <a:cs typeface="+mn-cs"/>
        </a:defRPr>
      </a:lvl7pPr>
      <a:lvl8pPr marL="2687870" algn="l" defTabSz="767962" rtl="0" eaLnBrk="1" latinLnBrk="0" hangingPunct="1">
        <a:defRPr sz="1500" kern="1200">
          <a:solidFill>
            <a:schemeClr val="tx1"/>
          </a:solidFill>
          <a:latin typeface="+mn-lt"/>
          <a:ea typeface="+mn-ea"/>
          <a:cs typeface="+mn-cs"/>
        </a:defRPr>
      </a:lvl8pPr>
      <a:lvl9pPr marL="3071849" algn="l" defTabSz="767962"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6"/>
            </p:custDataLst>
            <p:extLst>
              <p:ext uri="{D42A27DB-BD31-4B8C-83A1-F6EECF244321}">
                <p14:modId xmlns:p14="http://schemas.microsoft.com/office/powerpoint/2010/main" val="28600512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57" name="think-cell Slide" r:id="rId32" imgW="360" imgH="360" progId="">
                  <p:embed/>
                </p:oleObj>
              </mc:Choice>
              <mc:Fallback>
                <p:oleObj name="think-cell Slide" r:id="rId32" imgW="360" imgH="360" progId="">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7"/>
            </p:custDataLst>
          </p:nvPr>
        </p:nvSpPr>
        <p:spPr>
          <a:xfrm>
            <a:off x="481011" y="436417"/>
            <a:ext cx="8223183" cy="4431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custDataLst>
              <p:tags r:id="rId28"/>
            </p:custDataLst>
          </p:nvPr>
        </p:nvSpPr>
        <p:spPr>
          <a:xfrm>
            <a:off x="481013" y="1198419"/>
            <a:ext cx="8223251" cy="132651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4"/>
          <p:cNvSpPr>
            <a:spLocks noGrp="1"/>
          </p:cNvSpPr>
          <p:nvPr>
            <p:ph type="sldNum" sz="quarter" idx="4"/>
            <p:custDataLst>
              <p:tags r:id="rId29"/>
            </p:custDataLst>
          </p:nvPr>
        </p:nvSpPr>
        <p:spPr>
          <a:xfrm>
            <a:off x="379120" y="6267308"/>
            <a:ext cx="425172" cy="365125"/>
          </a:xfrm>
          <a:prstGeom prst="rect">
            <a:avLst/>
          </a:prstGeom>
        </p:spPr>
        <p:txBody>
          <a:bodyPr lIns="0" tIns="45718" rIns="0" bIns="45718" anchor="ctr"/>
          <a:lstStyle>
            <a:lvl1pPr algn="ctr">
              <a:defRPr lang="en-US" sz="1000" smtClean="0">
                <a:solidFill>
                  <a:schemeClr val="tx2">
                    <a:alpha val="99000"/>
                  </a:schemeClr>
                </a:solidFill>
              </a:defRPr>
            </a:lvl1pPr>
          </a:lstStyle>
          <a:p>
            <a:pPr defTabSz="914354"/>
            <a:fld id="{4509F13F-D181-4083-96DF-F9E468D455C6}" type="slidenum">
              <a:rPr>
                <a:solidFill>
                  <a:srgbClr val="595959">
                    <a:alpha val="99000"/>
                  </a:srgbClr>
                </a:solidFill>
              </a:rPr>
              <a:pPr defTabSz="914354"/>
              <a:t>‹#›</a:t>
            </a:fld>
            <a:endParaRPr>
              <a:solidFill>
                <a:srgbClr val="595959">
                  <a:alpha val="99000"/>
                </a:srgbClr>
              </a:solidFill>
            </a:endParaRPr>
          </a:p>
        </p:txBody>
      </p:sp>
      <p:sp>
        <p:nvSpPr>
          <p:cNvPr id="7" name="Date Placeholder 3"/>
          <p:cNvSpPr txBox="1">
            <a:spLocks/>
          </p:cNvSpPr>
          <p:nvPr>
            <p:custDataLst>
              <p:tags r:id="rId30"/>
            </p:custDataLst>
          </p:nvPr>
        </p:nvSpPr>
        <p:spPr>
          <a:xfrm>
            <a:off x="804291" y="6281376"/>
            <a:ext cx="1818885" cy="336988"/>
          </a:xfrm>
          <a:prstGeom prst="rect">
            <a:avLst/>
          </a:prstGeom>
        </p:spPr>
        <p:txBody>
          <a:bodyPr lIns="0" tIns="45718" rIns="0" bIns="45718"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595959">
                    <a:alpha val="99000"/>
                  </a:srgbClr>
                </a:solidFill>
              </a:rPr>
              <a:t>|  Microsoft Confidential</a:t>
            </a:r>
            <a:endParaRPr lang="en-US" sz="1000" dirty="0">
              <a:solidFill>
                <a:srgbClr val="595959">
                  <a:alpha val="99000"/>
                </a:srgbClr>
              </a:solidFill>
            </a:endParaRPr>
          </a:p>
        </p:txBody>
      </p:sp>
    </p:spTree>
    <p:extLst>
      <p:ext uri="{BB962C8B-B14F-4D97-AF65-F5344CB8AC3E}">
        <p14:creationId xmlns:p14="http://schemas.microsoft.com/office/powerpoint/2010/main" val="211642414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Lst>
  <p:transition>
    <p:fade/>
  </p:transition>
  <p:timing>
    <p:tnLst>
      <p:par>
        <p:cTn id="1" dur="indefinite" restart="never" nodeType="tmRoot"/>
      </p:par>
    </p:tnLst>
  </p:timing>
  <p:txStyles>
    <p:titleStyle>
      <a:lvl1pPr algn="l" defTabSz="914318" rtl="0" eaLnBrk="1" latinLnBrk="0" hangingPunct="1">
        <a:lnSpc>
          <a:spcPct val="90000"/>
        </a:lnSpc>
        <a:spcBef>
          <a:spcPct val="0"/>
        </a:spcBef>
        <a:buNone/>
        <a:defRPr lang="en-US" sz="3200" b="0" kern="1200" cap="none" spc="-100" baseline="0" dirty="0" smtClean="0">
          <a:ln w="3175">
            <a:noFill/>
          </a:ln>
          <a:solidFill>
            <a:srgbClr val="EE7816">
              <a:alpha val="99000"/>
            </a:srgbClr>
          </a:solidFill>
          <a:effectLst/>
          <a:latin typeface="+mj-lt"/>
          <a:ea typeface="+mn-ea"/>
          <a:cs typeface="Arial" charset="0"/>
        </a:defRPr>
      </a:lvl1pPr>
    </p:titleStyle>
    <p:bodyStyle>
      <a:lvl1pPr marL="290499" indent="-290499" algn="l" defTabSz="914318" rtl="0" eaLnBrk="1" latinLnBrk="0" hangingPunct="1">
        <a:lnSpc>
          <a:spcPct val="90000"/>
        </a:lnSpc>
        <a:spcBef>
          <a:spcPct val="20000"/>
        </a:spcBef>
        <a:buClr>
          <a:srgbClr val="F69F1E"/>
        </a:buClr>
        <a:buSzPct val="90000"/>
        <a:buFont typeface="Arial" pitchFamily="34" charset="0"/>
        <a:buChar char="•"/>
        <a:defRPr sz="2000" kern="1200">
          <a:solidFill>
            <a:schemeClr val="tx2">
              <a:alpha val="99000"/>
            </a:schemeClr>
          </a:solidFill>
          <a:latin typeface="+mn-lt"/>
          <a:ea typeface="+mn-ea"/>
          <a:cs typeface="+mn-cs"/>
        </a:defRPr>
      </a:lvl1pPr>
      <a:lvl2pPr marL="568296" indent="-277799" algn="l" defTabSz="914318" rtl="0" eaLnBrk="1" latinLnBrk="0" hangingPunct="1">
        <a:lnSpc>
          <a:spcPct val="90000"/>
        </a:lnSpc>
        <a:spcBef>
          <a:spcPct val="20000"/>
        </a:spcBef>
        <a:buClr>
          <a:srgbClr val="F69F1E"/>
        </a:buClr>
        <a:buSzPct val="90000"/>
        <a:buFont typeface="Arial" pitchFamily="34" charset="0"/>
        <a:buChar char="•"/>
        <a:defRPr sz="1800" kern="1200">
          <a:solidFill>
            <a:schemeClr val="tx2">
              <a:alpha val="99000"/>
            </a:schemeClr>
          </a:solidFill>
          <a:latin typeface="+mn-lt"/>
          <a:ea typeface="+mn-ea"/>
          <a:cs typeface="+mn-cs"/>
        </a:defRPr>
      </a:lvl2pPr>
      <a:lvl3pPr marL="858795" indent="-290499" algn="l" defTabSz="914318" rtl="0" eaLnBrk="1" latinLnBrk="0" hangingPunct="1">
        <a:lnSpc>
          <a:spcPct val="90000"/>
        </a:lnSpc>
        <a:spcBef>
          <a:spcPct val="20000"/>
        </a:spcBef>
        <a:buClr>
          <a:srgbClr val="F69F1E"/>
        </a:buClr>
        <a:buSzPct val="90000"/>
        <a:buFont typeface="Arial" pitchFamily="34" charset="0"/>
        <a:buChar char="•"/>
        <a:defRPr sz="1600" kern="1200">
          <a:solidFill>
            <a:schemeClr val="tx2">
              <a:alpha val="99000"/>
            </a:schemeClr>
          </a:solidFill>
          <a:latin typeface="+mn-lt"/>
          <a:ea typeface="+mn-ea"/>
          <a:cs typeface="+mn-cs"/>
        </a:defRPr>
      </a:lvl3pPr>
      <a:lvl4pPr marL="1149292" indent="-290499" algn="l" defTabSz="914318" rtl="0" eaLnBrk="1" latinLnBrk="0" hangingPunct="1">
        <a:lnSpc>
          <a:spcPct val="90000"/>
        </a:lnSpc>
        <a:spcBef>
          <a:spcPct val="20000"/>
        </a:spcBef>
        <a:buClr>
          <a:srgbClr val="F69F1E"/>
        </a:buClr>
        <a:buSzPct val="90000"/>
        <a:buFont typeface="Arial" pitchFamily="34" charset="0"/>
        <a:buChar char="•"/>
        <a:defRPr sz="1400" kern="1200">
          <a:solidFill>
            <a:schemeClr val="tx2">
              <a:alpha val="99000"/>
            </a:schemeClr>
          </a:solidFill>
          <a:latin typeface="+mn-lt"/>
          <a:ea typeface="+mn-ea"/>
          <a:cs typeface="+mn-cs"/>
        </a:defRPr>
      </a:lvl4pPr>
      <a:lvl5pPr marL="1427091" indent="-277799" algn="l" defTabSz="914318" rtl="0" eaLnBrk="1" latinLnBrk="0" hangingPunct="1">
        <a:lnSpc>
          <a:spcPct val="90000"/>
        </a:lnSpc>
        <a:spcBef>
          <a:spcPct val="20000"/>
        </a:spcBef>
        <a:buClr>
          <a:srgbClr val="F69F1E"/>
        </a:buClr>
        <a:buSzPct val="90000"/>
        <a:buFont typeface="Arial" pitchFamily="34" charset="0"/>
        <a:buChar char="•"/>
        <a:tabLst/>
        <a:defRPr sz="1400" kern="1200">
          <a:solidFill>
            <a:schemeClr val="tx2">
              <a:alpha val="99000"/>
            </a:schemeClr>
          </a:solidFill>
          <a:latin typeface="+mn-lt"/>
          <a:ea typeface="+mn-ea"/>
          <a:cs typeface="+mn-cs"/>
        </a:defRPr>
      </a:lvl5pPr>
      <a:lvl6pPr marL="2514373"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32"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92"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51"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6"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5"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109.xml"/><Relationship Id="rId7" Type="http://schemas.openxmlformats.org/officeDocument/2006/relationships/image" Target="../media/image40.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39.png"/><Relationship Id="rId5" Type="http://schemas.openxmlformats.org/officeDocument/2006/relationships/notesSlide" Target="../notesSlides/notesSlide6.xml"/><Relationship Id="rId4" Type="http://schemas.openxmlformats.org/officeDocument/2006/relationships/slideLayout" Target="../slideLayouts/slideLayout6.xml"/><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6" Type="http://schemas.openxmlformats.org/officeDocument/2006/relationships/image" Target="../media/image66.gif"/><Relationship Id="rId21" Type="http://schemas.openxmlformats.org/officeDocument/2006/relationships/image" Target="../media/image62.jpeg"/><Relationship Id="rId42" Type="http://schemas.openxmlformats.org/officeDocument/2006/relationships/image" Target="../media/image80.png"/><Relationship Id="rId47" Type="http://schemas.openxmlformats.org/officeDocument/2006/relationships/image" Target="../media/image85.jpeg"/><Relationship Id="rId63" Type="http://schemas.openxmlformats.org/officeDocument/2006/relationships/image" Target="../media/image101.jpeg"/><Relationship Id="rId68" Type="http://schemas.openxmlformats.org/officeDocument/2006/relationships/image" Target="../media/image106.jpeg"/><Relationship Id="rId84" Type="http://schemas.openxmlformats.org/officeDocument/2006/relationships/image" Target="../media/image122.png"/><Relationship Id="rId89" Type="http://schemas.openxmlformats.org/officeDocument/2006/relationships/image" Target="../media/image127.jpeg"/><Relationship Id="rId112" Type="http://schemas.openxmlformats.org/officeDocument/2006/relationships/image" Target="../media/image149.gif"/><Relationship Id="rId2" Type="http://schemas.openxmlformats.org/officeDocument/2006/relationships/notesSlide" Target="../notesSlides/notesSlide7.xml"/><Relationship Id="rId16" Type="http://schemas.openxmlformats.org/officeDocument/2006/relationships/image" Target="../media/image57.jpeg"/><Relationship Id="rId29" Type="http://schemas.openxmlformats.org/officeDocument/2006/relationships/image" Target="../media/image69.jpeg"/><Relationship Id="rId107" Type="http://schemas.openxmlformats.org/officeDocument/2006/relationships/image" Target="../media/image145.jpeg"/><Relationship Id="rId11" Type="http://schemas.openxmlformats.org/officeDocument/2006/relationships/image" Target="../media/image52.jpeg"/><Relationship Id="rId24" Type="http://schemas.openxmlformats.org/officeDocument/2006/relationships/image" Target="../media/image65.jpeg"/><Relationship Id="rId32" Type="http://schemas.openxmlformats.org/officeDocument/2006/relationships/image" Target="../media/image71.gif"/><Relationship Id="rId37" Type="http://schemas.openxmlformats.org/officeDocument/2006/relationships/image" Target="../media/image75.png"/><Relationship Id="rId40" Type="http://schemas.openxmlformats.org/officeDocument/2006/relationships/image" Target="../media/image78.png"/><Relationship Id="rId45" Type="http://schemas.openxmlformats.org/officeDocument/2006/relationships/image" Target="../media/image83.png"/><Relationship Id="rId53" Type="http://schemas.openxmlformats.org/officeDocument/2006/relationships/image" Target="../media/image91.jpeg"/><Relationship Id="rId58" Type="http://schemas.openxmlformats.org/officeDocument/2006/relationships/image" Target="../media/image96.jpeg"/><Relationship Id="rId66" Type="http://schemas.openxmlformats.org/officeDocument/2006/relationships/image" Target="../media/image104.png"/><Relationship Id="rId74" Type="http://schemas.openxmlformats.org/officeDocument/2006/relationships/image" Target="../media/image112.jpeg"/><Relationship Id="rId79" Type="http://schemas.openxmlformats.org/officeDocument/2006/relationships/image" Target="../media/image117.jpeg"/><Relationship Id="rId87" Type="http://schemas.openxmlformats.org/officeDocument/2006/relationships/image" Target="../media/image125.png"/><Relationship Id="rId102" Type="http://schemas.openxmlformats.org/officeDocument/2006/relationships/image" Target="../media/image140.jpeg"/><Relationship Id="rId110" Type="http://schemas.openxmlformats.org/officeDocument/2006/relationships/image" Target="../media/image148.jpeg"/><Relationship Id="rId5" Type="http://schemas.openxmlformats.org/officeDocument/2006/relationships/image" Target="../media/image48.jpeg"/><Relationship Id="rId61" Type="http://schemas.openxmlformats.org/officeDocument/2006/relationships/image" Target="../media/image99.jpeg"/><Relationship Id="rId82" Type="http://schemas.openxmlformats.org/officeDocument/2006/relationships/image" Target="../media/image120.png"/><Relationship Id="rId90" Type="http://schemas.openxmlformats.org/officeDocument/2006/relationships/image" Target="../media/image128.jpeg"/><Relationship Id="rId95" Type="http://schemas.openxmlformats.org/officeDocument/2006/relationships/image" Target="../media/image133.jpeg"/><Relationship Id="rId19" Type="http://schemas.openxmlformats.org/officeDocument/2006/relationships/image" Target="../media/image6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7.jpeg"/><Relationship Id="rId30" Type="http://schemas.openxmlformats.org/officeDocument/2006/relationships/hyperlink" Target="http://www.westcongroup.com/" TargetMode="External"/><Relationship Id="rId35" Type="http://schemas.openxmlformats.org/officeDocument/2006/relationships/image" Target="../media/image73.png"/><Relationship Id="rId43" Type="http://schemas.openxmlformats.org/officeDocument/2006/relationships/image" Target="../media/image81.png"/><Relationship Id="rId48" Type="http://schemas.openxmlformats.org/officeDocument/2006/relationships/image" Target="../media/image86.jpeg"/><Relationship Id="rId56" Type="http://schemas.openxmlformats.org/officeDocument/2006/relationships/image" Target="../media/image94.png"/><Relationship Id="rId64" Type="http://schemas.openxmlformats.org/officeDocument/2006/relationships/image" Target="../media/image102.png"/><Relationship Id="rId69" Type="http://schemas.openxmlformats.org/officeDocument/2006/relationships/image" Target="../media/image107.jpeg"/><Relationship Id="rId77" Type="http://schemas.openxmlformats.org/officeDocument/2006/relationships/image" Target="../media/image115.png"/><Relationship Id="rId100" Type="http://schemas.openxmlformats.org/officeDocument/2006/relationships/image" Target="../media/image138.jpeg"/><Relationship Id="rId105" Type="http://schemas.openxmlformats.org/officeDocument/2006/relationships/image" Target="../media/image143.gif"/><Relationship Id="rId113" Type="http://schemas.openxmlformats.org/officeDocument/2006/relationships/image" Target="../media/image150.jpeg"/><Relationship Id="rId8" Type="http://schemas.openxmlformats.org/officeDocument/2006/relationships/image" Target="../media/image50.png"/><Relationship Id="rId51" Type="http://schemas.openxmlformats.org/officeDocument/2006/relationships/image" Target="../media/image89.png"/><Relationship Id="rId72" Type="http://schemas.openxmlformats.org/officeDocument/2006/relationships/image" Target="../media/image110.jpeg"/><Relationship Id="rId80" Type="http://schemas.openxmlformats.org/officeDocument/2006/relationships/image" Target="../media/image118.png"/><Relationship Id="rId85" Type="http://schemas.openxmlformats.org/officeDocument/2006/relationships/image" Target="../media/image123.gif"/><Relationship Id="rId93" Type="http://schemas.openxmlformats.org/officeDocument/2006/relationships/image" Target="../media/image131.jpeg"/><Relationship Id="rId98" Type="http://schemas.openxmlformats.org/officeDocument/2006/relationships/image" Target="../media/image136.jpeg"/><Relationship Id="rId3" Type="http://schemas.openxmlformats.org/officeDocument/2006/relationships/image" Target="../media/image46.png"/><Relationship Id="rId12" Type="http://schemas.openxmlformats.org/officeDocument/2006/relationships/image" Target="../media/image53.png"/><Relationship Id="rId17" Type="http://schemas.openxmlformats.org/officeDocument/2006/relationships/image" Target="../media/image58.gif"/><Relationship Id="rId25" Type="http://schemas.openxmlformats.org/officeDocument/2006/relationships/hyperlink" Target="http://www.cliffordchance.com/home/?LangID=UK&amp;" TargetMode="External"/><Relationship Id="rId33" Type="http://schemas.openxmlformats.org/officeDocument/2006/relationships/hyperlink" Target="http://www.tdf.fr/home-page.html" TargetMode="External"/><Relationship Id="rId38" Type="http://schemas.openxmlformats.org/officeDocument/2006/relationships/image" Target="../media/image76.png"/><Relationship Id="rId46" Type="http://schemas.openxmlformats.org/officeDocument/2006/relationships/image" Target="../media/image84.png"/><Relationship Id="rId59" Type="http://schemas.openxmlformats.org/officeDocument/2006/relationships/image" Target="../media/image97.jpeg"/><Relationship Id="rId67" Type="http://schemas.openxmlformats.org/officeDocument/2006/relationships/image" Target="../media/image105.gif"/><Relationship Id="rId103" Type="http://schemas.openxmlformats.org/officeDocument/2006/relationships/image" Target="../media/image141.jpeg"/><Relationship Id="rId108" Type="http://schemas.openxmlformats.org/officeDocument/2006/relationships/image" Target="../media/image146.jpeg"/><Relationship Id="rId20" Type="http://schemas.openxmlformats.org/officeDocument/2006/relationships/image" Target="../media/image61.png"/><Relationship Id="rId41" Type="http://schemas.openxmlformats.org/officeDocument/2006/relationships/image" Target="../media/image79.png"/><Relationship Id="rId54" Type="http://schemas.openxmlformats.org/officeDocument/2006/relationships/image" Target="../media/image92.jpeg"/><Relationship Id="rId62" Type="http://schemas.openxmlformats.org/officeDocument/2006/relationships/image" Target="../media/image100.jpeg"/><Relationship Id="rId70" Type="http://schemas.openxmlformats.org/officeDocument/2006/relationships/image" Target="../media/image108.jpeg"/><Relationship Id="rId75" Type="http://schemas.openxmlformats.org/officeDocument/2006/relationships/image" Target="../media/image113.jpeg"/><Relationship Id="rId83" Type="http://schemas.openxmlformats.org/officeDocument/2006/relationships/image" Target="../media/image121.jpeg"/><Relationship Id="rId88" Type="http://schemas.openxmlformats.org/officeDocument/2006/relationships/image" Target="../media/image126.png"/><Relationship Id="rId91" Type="http://schemas.openxmlformats.org/officeDocument/2006/relationships/image" Target="../media/image129.png"/><Relationship Id="rId96" Type="http://schemas.openxmlformats.org/officeDocument/2006/relationships/image" Target="../media/image134.jpeg"/><Relationship Id="rId111" Type="http://schemas.openxmlformats.org/officeDocument/2006/relationships/hyperlink" Target="http://www.hanover.com/thg/index.htm" TargetMode="External"/><Relationship Id="rId1" Type="http://schemas.openxmlformats.org/officeDocument/2006/relationships/slideLayout" Target="../slideLayouts/slideLayout6.xml"/><Relationship Id="rId6" Type="http://schemas.openxmlformats.org/officeDocument/2006/relationships/hyperlink" Target="http://www.aboutmcdonalds.com/etc/medialib/aboutMcDonalds/image_library/logos.Par.51527.File.dat/11382980_mlsb_rm_ilib_rm_4cc_l.zip" TargetMode="External"/><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8.jpeg"/><Relationship Id="rId36" Type="http://schemas.openxmlformats.org/officeDocument/2006/relationships/image" Target="../media/image74.png"/><Relationship Id="rId49" Type="http://schemas.openxmlformats.org/officeDocument/2006/relationships/image" Target="../media/image87.jpeg"/><Relationship Id="rId57" Type="http://schemas.openxmlformats.org/officeDocument/2006/relationships/image" Target="../media/image95.jpeg"/><Relationship Id="rId106" Type="http://schemas.openxmlformats.org/officeDocument/2006/relationships/image" Target="../media/image144.jpeg"/><Relationship Id="rId10" Type="http://schemas.openxmlformats.org/officeDocument/2006/relationships/image" Target="../media/image51.jpeg"/><Relationship Id="rId31" Type="http://schemas.openxmlformats.org/officeDocument/2006/relationships/image" Target="../media/image70.gif"/><Relationship Id="rId44" Type="http://schemas.openxmlformats.org/officeDocument/2006/relationships/image" Target="../media/image82.png"/><Relationship Id="rId52" Type="http://schemas.openxmlformats.org/officeDocument/2006/relationships/image" Target="../media/image90.png"/><Relationship Id="rId60" Type="http://schemas.openxmlformats.org/officeDocument/2006/relationships/image" Target="../media/image98.jpeg"/><Relationship Id="rId65" Type="http://schemas.openxmlformats.org/officeDocument/2006/relationships/image" Target="../media/image103.jpeg"/><Relationship Id="rId73" Type="http://schemas.openxmlformats.org/officeDocument/2006/relationships/image" Target="../media/image111.jpeg"/><Relationship Id="rId78" Type="http://schemas.openxmlformats.org/officeDocument/2006/relationships/image" Target="../media/image116.jpeg"/><Relationship Id="rId81" Type="http://schemas.openxmlformats.org/officeDocument/2006/relationships/image" Target="../media/image119.jpeg"/><Relationship Id="rId86" Type="http://schemas.openxmlformats.org/officeDocument/2006/relationships/image" Target="../media/image124.png"/><Relationship Id="rId94" Type="http://schemas.openxmlformats.org/officeDocument/2006/relationships/image" Target="../media/image132.gif"/><Relationship Id="rId99" Type="http://schemas.openxmlformats.org/officeDocument/2006/relationships/image" Target="../media/image137.jpeg"/><Relationship Id="rId101" Type="http://schemas.openxmlformats.org/officeDocument/2006/relationships/image" Target="../media/image139.jpeg"/><Relationship Id="rId4" Type="http://schemas.openxmlformats.org/officeDocument/2006/relationships/image" Target="../media/image47.jpeg"/><Relationship Id="rId9" Type="http://schemas.openxmlformats.org/officeDocument/2006/relationships/hyperlink" Target="http://www.oes.ca.gov/" TargetMode="External"/><Relationship Id="rId13" Type="http://schemas.openxmlformats.org/officeDocument/2006/relationships/image" Target="../media/image54.png"/><Relationship Id="rId18" Type="http://schemas.openxmlformats.org/officeDocument/2006/relationships/image" Target="../media/image59.png"/><Relationship Id="rId39" Type="http://schemas.openxmlformats.org/officeDocument/2006/relationships/image" Target="../media/image77.png"/><Relationship Id="rId109" Type="http://schemas.openxmlformats.org/officeDocument/2006/relationships/image" Target="../media/image147.jpeg"/><Relationship Id="rId34" Type="http://schemas.openxmlformats.org/officeDocument/2006/relationships/image" Target="../media/image72.png"/><Relationship Id="rId50" Type="http://schemas.openxmlformats.org/officeDocument/2006/relationships/image" Target="../media/image88.jpeg"/><Relationship Id="rId55" Type="http://schemas.openxmlformats.org/officeDocument/2006/relationships/image" Target="../media/image93.png"/><Relationship Id="rId76" Type="http://schemas.openxmlformats.org/officeDocument/2006/relationships/image" Target="../media/image114.jpeg"/><Relationship Id="rId97" Type="http://schemas.openxmlformats.org/officeDocument/2006/relationships/image" Target="../media/image135.gif"/><Relationship Id="rId104" Type="http://schemas.openxmlformats.org/officeDocument/2006/relationships/image" Target="../media/image142.jpeg"/><Relationship Id="rId7" Type="http://schemas.openxmlformats.org/officeDocument/2006/relationships/image" Target="../media/image49.jpeg"/><Relationship Id="rId71" Type="http://schemas.openxmlformats.org/officeDocument/2006/relationships/image" Target="../media/image109.jpeg"/><Relationship Id="rId92" Type="http://schemas.openxmlformats.org/officeDocument/2006/relationships/image" Target="../media/image130.jpeg"/></Relationships>
</file>

<file path=ppt/slides/_rels/slide15.xml.rels><?xml version="1.0" encoding="UTF-8" standalone="yes"?>
<Relationships xmlns="http://schemas.openxmlformats.org/package/2006/relationships"><Relationship Id="rId8" Type="http://schemas.openxmlformats.org/officeDocument/2006/relationships/hyperlink" Target="http://download.microsoft.com/download/1/2/F/12F1FF78-73E1-4714-9A08-6A76FA3DA769/656949ebook.pdf" TargetMode="External"/><Relationship Id="rId3" Type="http://schemas.openxmlformats.org/officeDocument/2006/relationships/hyperlink" Target="http://www.microsoft.com/download/en/details.aspx?id=13602" TargetMode="External"/><Relationship Id="rId7" Type="http://schemas.openxmlformats.org/officeDocument/2006/relationships/hyperlink" Target="http://www.microsoft.com/download/en/details.aspx?id=26123" TargetMode="External"/><Relationship Id="rId2" Type="http://schemas.openxmlformats.org/officeDocument/2006/relationships/hyperlink" Target="http://www.office.si/" TargetMode="External"/><Relationship Id="rId1" Type="http://schemas.openxmlformats.org/officeDocument/2006/relationships/slideLayout" Target="../slideLayouts/slideLayout4.xml"/><Relationship Id="rId6" Type="http://schemas.openxmlformats.org/officeDocument/2006/relationships/hyperlink" Target="http://onlinehelp.microsoft.com/en-us/office365-smallbusinesses/gg584196.aspx" TargetMode="External"/><Relationship Id="rId11" Type="http://schemas.openxmlformats.org/officeDocument/2006/relationships/hyperlink" Target="http://www.microsoftvirtualacademy.com/Home.aspx" TargetMode="External"/><Relationship Id="rId5" Type="http://schemas.openxmlformats.org/officeDocument/2006/relationships/hyperlink" Target="http://download.microsoft.com/download/E/8/E/E8E36880-876F-4C73-AC4D-528F10E351F2/Office%20365%20Trial%20Guide.docx" TargetMode="External"/><Relationship Id="rId10" Type="http://schemas.openxmlformats.org/officeDocument/2006/relationships/hyperlink" Target="http://onlinehelp.microsoft.com/en-us/office365-smallbusinesses/gg584195.aspx" TargetMode="External"/><Relationship Id="rId4" Type="http://schemas.openxmlformats.org/officeDocument/2006/relationships/hyperlink" Target="http://www.microsoft.com/download/en/details.aspx?id=13779" TargetMode="External"/><Relationship Id="rId9" Type="http://schemas.openxmlformats.org/officeDocument/2006/relationships/hyperlink" Target="http://office.microsoft.com/en-us/videos/office-365-a-tour-for-users-HA102657904.asp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oleObject" Target="../embeddings/oleObject23.bin"/><Relationship Id="rId3" Type="http://schemas.openxmlformats.org/officeDocument/2006/relationships/tags" Target="../tags/tag94.xml"/><Relationship Id="rId21" Type="http://schemas.openxmlformats.org/officeDocument/2006/relationships/image" Target="../media/image32.png"/><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notesSlide" Target="../notesSlides/notesSlide2.xml"/><Relationship Id="rId2" Type="http://schemas.openxmlformats.org/officeDocument/2006/relationships/tags" Target="../tags/tag93.xml"/><Relationship Id="rId16" Type="http://schemas.openxmlformats.org/officeDocument/2006/relationships/slideLayout" Target="../slideLayouts/slideLayout6.xml"/><Relationship Id="rId20" Type="http://schemas.openxmlformats.org/officeDocument/2006/relationships/image" Target="../media/image35.png"/><Relationship Id="rId1" Type="http://schemas.openxmlformats.org/officeDocument/2006/relationships/vmlDrawing" Target="../drawings/vmlDrawing23.v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image" Target="../media/image31.png"/><Relationship Id="rId10" Type="http://schemas.openxmlformats.org/officeDocument/2006/relationships/tags" Target="../tags/tag101.xml"/><Relationship Id="rId19" Type="http://schemas.openxmlformats.org/officeDocument/2006/relationships/image" Target="../media/image1.emf"/><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hyperlink" Target="http://onlinehelp.microsoft.com/en-us/office365-enterprises/ff637585.aspx"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98231" y="1954476"/>
            <a:ext cx="5769473" cy="1474524"/>
          </a:xfrm>
        </p:spPr>
        <p:txBody>
          <a:bodyPr>
            <a:normAutofit/>
          </a:bodyPr>
          <a:lstStyle/>
          <a:p>
            <a:r>
              <a:rPr lang="sl-SI" dirty="0" smtClean="0"/>
              <a:t>Računalništvo v oblaku</a:t>
            </a:r>
            <a:br>
              <a:rPr lang="sl-SI" dirty="0" smtClean="0"/>
            </a:br>
            <a:r>
              <a:rPr lang="sl-SI" sz="4400" dirty="0" smtClean="0"/>
              <a:t>Office 365</a:t>
            </a:r>
            <a:endParaRPr lang="en-US" sz="4400" dirty="0"/>
          </a:p>
        </p:txBody>
      </p:sp>
      <p:sp>
        <p:nvSpPr>
          <p:cNvPr id="2" name="Subtitle 1"/>
          <p:cNvSpPr>
            <a:spLocks noGrp="1"/>
          </p:cNvSpPr>
          <p:nvPr>
            <p:ph type="subTitle" idx="1"/>
          </p:nvPr>
        </p:nvSpPr>
        <p:spPr>
          <a:xfrm>
            <a:off x="3131840" y="3973857"/>
            <a:ext cx="5769661" cy="463255"/>
          </a:xfrm>
        </p:spPr>
        <p:txBody>
          <a:bodyPr>
            <a:normAutofit/>
          </a:bodyPr>
          <a:lstStyle/>
          <a:p>
            <a:r>
              <a:rPr lang="sl-SI" sz="1600" dirty="0" smtClean="0"/>
              <a:t>Andrej Kunej; </a:t>
            </a:r>
            <a:r>
              <a:rPr lang="sl-SI" sz="1600" smtClean="0"/>
              <a:t>andrej.kunej@microsoft.com</a:t>
            </a:r>
            <a:endParaRPr lang="sl-SI" sz="1600" dirty="0" smtClean="0"/>
          </a:p>
          <a:p>
            <a:r>
              <a:rPr lang="sl-SI" sz="1600" dirty="0" smtClean="0"/>
              <a:t>Microsoft </a:t>
            </a:r>
            <a:r>
              <a:rPr lang="sl-SI" sz="1600" dirty="0"/>
              <a:t>S</a:t>
            </a:r>
            <a:r>
              <a:rPr lang="sl-SI" sz="1600" dirty="0" smtClean="0"/>
              <a:t>lovenija</a:t>
            </a:r>
            <a:endParaRPr lang="en-US" sz="1600" dirty="0"/>
          </a:p>
        </p:txBody>
      </p:sp>
    </p:spTree>
    <p:extLst>
      <p:ext uri="{BB962C8B-B14F-4D97-AF65-F5344CB8AC3E}">
        <p14:creationId xmlns:p14="http://schemas.microsoft.com/office/powerpoint/2010/main" val="376305743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sl-SI" dirty="0" smtClean="0"/>
              <a:t>Office 365 plani</a:t>
            </a:r>
            <a:endParaRPr lang="en-US" dirty="0"/>
          </a:p>
        </p:txBody>
      </p:sp>
      <p:sp>
        <p:nvSpPr>
          <p:cNvPr id="2" name="Slide Number Placeholder 1"/>
          <p:cNvSpPr>
            <a:spLocks noGrp="1"/>
          </p:cNvSpPr>
          <p:nvPr>
            <p:ph type="sldNum" sz="quarter" idx="4294967295"/>
          </p:nvPr>
        </p:nvSpPr>
        <p:spPr>
          <a:xfrm>
            <a:off x="1" y="6266658"/>
            <a:ext cx="425648" cy="365125"/>
          </a:xfrm>
          <a:prstGeom prst="rect">
            <a:avLst/>
          </a:prstGeom>
        </p:spPr>
        <p:txBody>
          <a:bodyPr/>
          <a:lstStyle/>
          <a:p>
            <a:fld id="{B60359E2-F1E6-40F3-81C3-5A646FA87138}" type="slidenum">
              <a:rPr lang="en-US" smtClean="0"/>
              <a:pPr/>
              <a:t>10</a:t>
            </a:fld>
            <a:endParaRPr lang="en-US" dirty="0"/>
          </a:p>
        </p:txBody>
      </p:sp>
      <p:sp>
        <p:nvSpPr>
          <p:cNvPr id="6" name="Freeform 5"/>
          <p:cNvSpPr>
            <a:spLocks/>
          </p:cNvSpPr>
          <p:nvPr/>
        </p:nvSpPr>
        <p:spPr bwMode="auto">
          <a:xfrm>
            <a:off x="3800104" y="1198568"/>
            <a:ext cx="5068068" cy="1886687"/>
          </a:xfrm>
          <a:prstGeom prst="roundRect">
            <a:avLst>
              <a:gd name="adj" fmla="val 7137"/>
            </a:avLst>
          </a:prstGeom>
          <a:solidFill>
            <a:srgbClr val="E6E6E6"/>
          </a:solidFill>
          <a:ln w="25400" cap="flat" cmpd="sng" algn="ctr">
            <a:noFill/>
            <a:prstDash val="solid"/>
          </a:ln>
          <a:effectLst>
            <a:innerShdw blurRad="342900">
              <a:prstClr val="black">
                <a:alpha val="56000"/>
              </a:prstClr>
            </a:innerShdw>
          </a:effectLst>
          <a:extLst>
            <a:ext uri="{91240B29-F687-4F45-9708-019B960494DF}">
              <a14:hiddenLine xmlns:a14="http://schemas.microsoft.com/office/drawing/2010/main" w="9525">
                <a:solidFill>
                  <a:srgbClr val="000000"/>
                </a:solidFill>
                <a:round/>
                <a:headEnd/>
                <a:tailEnd/>
              </a14:hiddenLine>
            </a:ext>
          </a:extLst>
        </p:spPr>
        <p:txBody>
          <a:bodyPr lIns="107279" tIns="0" rIns="107279" bIns="67049" rtlCol="0" anchor="t" anchorCtr="0"/>
          <a:lstStyle/>
          <a:p>
            <a:pPr algn="ctr">
              <a:spcBef>
                <a:spcPct val="0"/>
              </a:spcBef>
            </a:pPr>
            <a:r>
              <a:rPr lang="en-US" sz="2100" dirty="0">
                <a:ln w="3175">
                  <a:solidFill>
                    <a:schemeClr val="bg1">
                      <a:alpha val="0"/>
                    </a:schemeClr>
                  </a:solidFill>
                </a:ln>
                <a:cs typeface="Arial" charset="0"/>
              </a:rPr>
              <a:t>E</a:t>
            </a:r>
            <a:r>
              <a:rPr lang="sl-SI" sz="2100" dirty="0" err="1">
                <a:ln w="3175">
                  <a:solidFill>
                    <a:schemeClr val="bg1">
                      <a:alpha val="0"/>
                    </a:schemeClr>
                  </a:solidFill>
                </a:ln>
                <a:cs typeface="Arial" charset="0"/>
              </a:rPr>
              <a:t>nterprise</a:t>
            </a:r>
            <a:r>
              <a:rPr lang="en-US" sz="2100" dirty="0">
                <a:ln w="3175">
                  <a:solidFill>
                    <a:schemeClr val="bg1">
                      <a:alpha val="0"/>
                    </a:schemeClr>
                  </a:solidFill>
                </a:ln>
                <a:cs typeface="Arial" charset="0"/>
              </a:rPr>
              <a:t> Plan</a:t>
            </a:r>
          </a:p>
        </p:txBody>
      </p:sp>
      <p:sp>
        <p:nvSpPr>
          <p:cNvPr id="7" name="Freeform 5"/>
          <p:cNvSpPr>
            <a:spLocks/>
          </p:cNvSpPr>
          <p:nvPr/>
        </p:nvSpPr>
        <p:spPr bwMode="auto">
          <a:xfrm>
            <a:off x="316509" y="1198568"/>
            <a:ext cx="3298044" cy="1886687"/>
          </a:xfrm>
          <a:prstGeom prst="roundRect">
            <a:avLst>
              <a:gd name="adj" fmla="val 7137"/>
            </a:avLst>
          </a:prstGeom>
          <a:solidFill>
            <a:srgbClr val="E6E6E6"/>
          </a:solidFill>
          <a:ln w="25400" cap="flat" cmpd="sng" algn="ctr">
            <a:noFill/>
            <a:prstDash val="solid"/>
          </a:ln>
          <a:effectLst>
            <a:innerShdw blurRad="342900">
              <a:prstClr val="black">
                <a:alpha val="56000"/>
              </a:prstClr>
            </a:innerShdw>
          </a:effectLst>
          <a:extLst>
            <a:ext uri="{91240B29-F687-4F45-9708-019B960494DF}">
              <a14:hiddenLine xmlns:a14="http://schemas.microsoft.com/office/drawing/2010/main" w="9525">
                <a:solidFill>
                  <a:srgbClr val="000000"/>
                </a:solidFill>
                <a:round/>
                <a:headEnd/>
                <a:tailEnd/>
              </a14:hiddenLine>
            </a:ext>
          </a:extLst>
        </p:spPr>
        <p:txBody>
          <a:bodyPr lIns="107279" tIns="0" rIns="107279" bIns="67049" rtlCol="0" anchor="t" anchorCtr="0"/>
          <a:lstStyle/>
          <a:p>
            <a:pPr algn="ctr">
              <a:spcBef>
                <a:spcPct val="0"/>
              </a:spcBef>
            </a:pPr>
            <a:r>
              <a:rPr lang="en-US" sz="2100" dirty="0">
                <a:ln w="3175">
                  <a:solidFill>
                    <a:schemeClr val="bg1">
                      <a:alpha val="0"/>
                    </a:schemeClr>
                  </a:solidFill>
                </a:ln>
                <a:cs typeface="Arial" charset="0"/>
              </a:rPr>
              <a:t>K</a:t>
            </a:r>
            <a:r>
              <a:rPr lang="sl-SI" sz="2100" dirty="0" err="1">
                <a:ln w="3175">
                  <a:solidFill>
                    <a:schemeClr val="bg1">
                      <a:alpha val="0"/>
                    </a:schemeClr>
                  </a:solidFill>
                </a:ln>
                <a:cs typeface="Arial" charset="0"/>
              </a:rPr>
              <a:t>iosk</a:t>
            </a:r>
            <a:r>
              <a:rPr lang="en-US" sz="2100" dirty="0">
                <a:ln w="3175">
                  <a:solidFill>
                    <a:schemeClr val="bg1">
                      <a:alpha val="0"/>
                    </a:schemeClr>
                  </a:solidFill>
                </a:ln>
                <a:cs typeface="Arial" charset="0"/>
              </a:rPr>
              <a:t> Plan</a:t>
            </a:r>
          </a:p>
        </p:txBody>
      </p:sp>
      <p:sp>
        <p:nvSpPr>
          <p:cNvPr id="9" name="Rectangle 8"/>
          <p:cNvSpPr/>
          <p:nvPr/>
        </p:nvSpPr>
        <p:spPr>
          <a:xfrm>
            <a:off x="2" y="1627563"/>
            <a:ext cx="3705820" cy="372751"/>
          </a:xfrm>
          <a:prstGeom prst="rect">
            <a:avLst/>
          </a:prstGeom>
          <a:gradFill flip="none" rotWithShape="1">
            <a:gsLst>
              <a:gs pos="0">
                <a:srgbClr val="2473A8">
                  <a:lumMod val="40000"/>
                  <a:lumOff val="60000"/>
                </a:srgbClr>
              </a:gs>
              <a:gs pos="10000">
                <a:srgbClr val="2473A8">
                  <a:lumMod val="60000"/>
                  <a:lumOff val="40000"/>
                </a:srgbClr>
              </a:gs>
              <a:gs pos="70000">
                <a:srgbClr val="2473A8"/>
              </a:gs>
            </a:gsLst>
            <a:lin ang="5400000" scaled="1"/>
            <a:tileRect/>
          </a:gradFill>
          <a:ln w="25400" cap="flat" cmpd="sng" algn="ctr">
            <a:noFill/>
            <a:prstDash val="solid"/>
          </a:ln>
          <a:effectLst/>
        </p:spPr>
        <p:txBody>
          <a:bodyPr lIns="67049" tIns="33525" rIns="67049" bIns="33525" rtlCol="0" anchor="ctr"/>
          <a:lstStyle/>
          <a:p>
            <a:pPr algn="ctr">
              <a:defRPr/>
            </a:pPr>
            <a:endParaRPr lang="en-US" kern="0" dirty="0">
              <a:solidFill>
                <a:sysClr val="window" lastClr="FFFFFF"/>
              </a:solidFill>
            </a:endParaRPr>
          </a:p>
        </p:txBody>
      </p:sp>
      <p:sp>
        <p:nvSpPr>
          <p:cNvPr id="10" name="Rectangle 9"/>
          <p:cNvSpPr/>
          <p:nvPr/>
        </p:nvSpPr>
        <p:spPr>
          <a:xfrm>
            <a:off x="3705822" y="1627563"/>
            <a:ext cx="5438180" cy="372751"/>
          </a:xfrm>
          <a:prstGeom prst="rect">
            <a:avLst/>
          </a:prstGeom>
          <a:gradFill flip="none" rotWithShape="1">
            <a:gsLst>
              <a:gs pos="0">
                <a:srgbClr val="6BBD46">
                  <a:lumMod val="40000"/>
                  <a:lumOff val="60000"/>
                </a:srgbClr>
              </a:gs>
              <a:gs pos="10000">
                <a:srgbClr val="6BBD46">
                  <a:lumMod val="60000"/>
                  <a:lumOff val="40000"/>
                </a:srgbClr>
              </a:gs>
              <a:gs pos="70000">
                <a:srgbClr val="6BBD46"/>
              </a:gs>
            </a:gsLst>
            <a:lin ang="5400000" scaled="1"/>
            <a:tileRect/>
          </a:gradFill>
          <a:ln w="25400" cap="flat" cmpd="sng" algn="ctr">
            <a:noFill/>
            <a:prstDash val="solid"/>
          </a:ln>
          <a:effectLst/>
        </p:spPr>
        <p:txBody>
          <a:bodyPr lIns="67049" tIns="33525" rIns="67049" bIns="33525" rtlCol="0" anchor="ctr"/>
          <a:lstStyle/>
          <a:p>
            <a:pPr algn="ctr">
              <a:defRPr/>
            </a:pPr>
            <a:endParaRPr lang="en-US" kern="0" dirty="0">
              <a:solidFill>
                <a:sysClr val="window" lastClr="FFFFFF"/>
              </a:solidFill>
            </a:endParaRPr>
          </a:p>
        </p:txBody>
      </p:sp>
      <p:sp>
        <p:nvSpPr>
          <p:cNvPr id="11" name="Rounded Rectangle 10"/>
          <p:cNvSpPr/>
          <p:nvPr/>
        </p:nvSpPr>
        <p:spPr bwMode="auto">
          <a:xfrm>
            <a:off x="1" y="1749118"/>
            <a:ext cx="9144000" cy="2654300"/>
          </a:xfrm>
          <a:prstGeom prst="roundRect">
            <a:avLst>
              <a:gd name="adj" fmla="val 0"/>
            </a:avLst>
          </a:prstGeom>
          <a:solidFill>
            <a:schemeClr val="bg1"/>
          </a:solidFill>
          <a:ln w="25400" cap="flat" cmpd="sng" algn="ctr">
            <a:noFill/>
            <a:prstDash val="solid"/>
          </a:ln>
          <a:effectLst>
            <a:outerShdw blurRad="50800" dist="38100" dir="16200000" rotWithShape="0">
              <a:prstClr val="black">
                <a:alpha val="40000"/>
              </a:prstClr>
            </a:outerShdw>
          </a:effectLst>
        </p:spPr>
        <p:txBody>
          <a:bodyPr lIns="107279" tIns="53639" rIns="107279" bIns="53639" rtlCol="0" anchor="ctr"/>
          <a:lstStyle/>
          <a:p>
            <a:pPr algn="ctr"/>
            <a:endParaRPr lang="en-US" sz="1900" kern="0" dirty="0">
              <a:solidFill>
                <a:prstClr val="black">
                  <a:lumMod val="85000"/>
                  <a:lumOff val="15000"/>
                  <a:alpha val="99000"/>
                </a:prstClr>
              </a:solidFill>
            </a:endParaRPr>
          </a:p>
        </p:txBody>
      </p:sp>
      <p:sp>
        <p:nvSpPr>
          <p:cNvPr id="15" name="Rounded Rectangle 14"/>
          <p:cNvSpPr/>
          <p:nvPr/>
        </p:nvSpPr>
        <p:spPr bwMode="auto">
          <a:xfrm>
            <a:off x="449451" y="3663854"/>
            <a:ext cx="1355761" cy="824518"/>
          </a:xfrm>
          <a:prstGeom prst="roundRect">
            <a:avLst>
              <a:gd name="adj" fmla="val 7888"/>
            </a:avLst>
          </a:prstGeom>
          <a:ln/>
        </p:spPr>
        <p:style>
          <a:lnRef idx="1">
            <a:schemeClr val="accent5"/>
          </a:lnRef>
          <a:fillRef idx="3">
            <a:schemeClr val="accent5"/>
          </a:fillRef>
          <a:effectRef idx="2">
            <a:schemeClr val="accent5"/>
          </a:effectRef>
          <a:fontRef idx="minor">
            <a:schemeClr val="lt1"/>
          </a:fontRef>
        </p:style>
        <p:txBody>
          <a:bodyPr lIns="67049" tIns="67049" rIns="67049" bIns="33525" rtlCol="0" anchor="ctr" anchorCtr="0"/>
          <a:lstStyle/>
          <a:p>
            <a:pPr algn="ctr"/>
            <a:r>
              <a:rPr lang="en-US" sz="1200" b="1" dirty="0">
                <a:ln>
                  <a:solidFill>
                    <a:schemeClr val="bg1">
                      <a:alpha val="0"/>
                    </a:schemeClr>
                  </a:solidFill>
                </a:ln>
                <a:solidFill>
                  <a:schemeClr val="bg2"/>
                </a:solidFill>
              </a:rPr>
              <a:t>Office Web Apps</a:t>
            </a:r>
            <a:endParaRPr lang="sl-SI" sz="1200" b="1" dirty="0">
              <a:ln>
                <a:solidFill>
                  <a:schemeClr val="bg1">
                    <a:alpha val="0"/>
                  </a:schemeClr>
                </a:solidFill>
              </a:ln>
              <a:solidFill>
                <a:schemeClr val="bg2"/>
              </a:solidFill>
            </a:endParaRPr>
          </a:p>
          <a:p>
            <a:pPr algn="ctr"/>
            <a:r>
              <a:rPr lang="sl-SI" sz="1200" b="1" dirty="0">
                <a:ln>
                  <a:solidFill>
                    <a:schemeClr val="bg1">
                      <a:alpha val="0"/>
                    </a:schemeClr>
                  </a:solidFill>
                </a:ln>
                <a:solidFill>
                  <a:schemeClr val="bg2"/>
                </a:solidFill>
              </a:rPr>
              <a:t>10</a:t>
            </a:r>
            <a:r>
              <a:rPr lang="sl-SI" sz="1200" b="1" dirty="0">
                <a:solidFill>
                  <a:schemeClr val="bg2"/>
                </a:solidFill>
              </a:rPr>
              <a:t>€</a:t>
            </a:r>
            <a:endParaRPr lang="en-US" sz="1200" b="1" dirty="0">
              <a:ln>
                <a:solidFill>
                  <a:schemeClr val="bg1">
                    <a:alpha val="0"/>
                  </a:schemeClr>
                </a:solidFill>
              </a:ln>
              <a:solidFill>
                <a:schemeClr val="bg2"/>
              </a:solidFill>
            </a:endParaRPr>
          </a:p>
        </p:txBody>
      </p:sp>
      <p:sp>
        <p:nvSpPr>
          <p:cNvPr id="16" name="Rounded Rectangle 15"/>
          <p:cNvSpPr/>
          <p:nvPr/>
        </p:nvSpPr>
        <p:spPr bwMode="auto">
          <a:xfrm>
            <a:off x="449451" y="4561314"/>
            <a:ext cx="1355761" cy="824517"/>
          </a:xfrm>
          <a:prstGeom prst="roundRect">
            <a:avLst>
              <a:gd name="adj" fmla="val 7013"/>
            </a:avLst>
          </a:prstGeom>
          <a:solidFill>
            <a:schemeClr val="accent5">
              <a:lumMod val="60000"/>
              <a:lumOff val="40000"/>
            </a:schemeClr>
          </a:solidFill>
          <a:ln w="25400" cap="flat" cmpd="sng" algn="ctr">
            <a:noFill/>
            <a:prstDash val="solid"/>
          </a:ln>
          <a:effectLst/>
        </p:spPr>
        <p:txBody>
          <a:bodyPr lIns="67049" tIns="33525" rIns="67049" bIns="33525" rtlCol="0" anchor="ctr" anchorCtr="0">
            <a:noAutofit/>
          </a:bodyPr>
          <a:lstStyle/>
          <a:p>
            <a:pPr algn="ctr">
              <a:lnSpc>
                <a:spcPct val="90000"/>
              </a:lnSpc>
            </a:pPr>
            <a:r>
              <a:rPr lang="en-US" sz="1200" b="1" dirty="0">
                <a:ln>
                  <a:solidFill>
                    <a:schemeClr val="bg1">
                      <a:alpha val="0"/>
                    </a:schemeClr>
                  </a:solidFill>
                </a:ln>
                <a:solidFill>
                  <a:schemeClr val="bg2"/>
                </a:solidFill>
              </a:rPr>
              <a:t>SharePoint Online </a:t>
            </a:r>
          </a:p>
          <a:p>
            <a:pPr algn="ctr">
              <a:lnSpc>
                <a:spcPct val="90000"/>
              </a:lnSpc>
            </a:pPr>
            <a:r>
              <a:rPr lang="en-US" sz="1200" b="1" dirty="0">
                <a:ln>
                  <a:solidFill>
                    <a:schemeClr val="bg1">
                      <a:alpha val="0"/>
                    </a:schemeClr>
                  </a:solidFill>
                </a:ln>
                <a:solidFill>
                  <a:schemeClr val="bg2"/>
                </a:solidFill>
              </a:rPr>
              <a:t>Kiosk</a:t>
            </a:r>
          </a:p>
        </p:txBody>
      </p:sp>
      <p:cxnSp>
        <p:nvCxnSpPr>
          <p:cNvPr id="17" name="Straight Connector 16"/>
          <p:cNvCxnSpPr/>
          <p:nvPr/>
        </p:nvCxnSpPr>
        <p:spPr>
          <a:xfrm>
            <a:off x="464092" y="3627385"/>
            <a:ext cx="3017520"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auto">
          <a:xfrm>
            <a:off x="1911892" y="4561314"/>
            <a:ext cx="731520" cy="1721975"/>
          </a:xfrm>
          <a:prstGeom prst="roundRect">
            <a:avLst>
              <a:gd name="adj" fmla="val 5925"/>
            </a:avLst>
          </a:prstGeom>
          <a:solidFill>
            <a:srgbClr val="70A958"/>
          </a:solidFill>
          <a:ln w="25400" cap="flat" cmpd="sng" algn="ctr">
            <a:noFill/>
            <a:prstDash val="solid"/>
          </a:ln>
          <a:effectLst/>
        </p:spPr>
        <p:txBody>
          <a:bodyPr lIns="67049" tIns="33525" rIns="67049" bIns="33525" rtlCol="0" anchor="ctr" anchorCtr="0">
            <a:noAutofit/>
          </a:bodyPr>
          <a:lstStyle/>
          <a:p>
            <a:pPr algn="ctr" defTabSz="670496">
              <a:lnSpc>
                <a:spcPct val="90000"/>
              </a:lnSpc>
            </a:pPr>
            <a:r>
              <a:rPr lang="en-US" sz="1200" b="1" kern="0" dirty="0">
                <a:solidFill>
                  <a:schemeClr val="bg1">
                    <a:alpha val="99000"/>
                  </a:schemeClr>
                </a:solidFill>
                <a:effectLst>
                  <a:outerShdw blurRad="38100" dist="38100" dir="2700000" algn="tl">
                    <a:srgbClr val="000000">
                      <a:alpha val="43137"/>
                    </a:srgbClr>
                  </a:outerShdw>
                </a:effectLst>
              </a:rPr>
              <a:t>Plan K1</a:t>
            </a:r>
          </a:p>
          <a:p>
            <a:pPr algn="ctr" defTabSz="670496">
              <a:lnSpc>
                <a:spcPct val="90000"/>
              </a:lnSpc>
            </a:pPr>
            <a:r>
              <a:rPr lang="sl-SI" sz="1200" b="1" kern="0" dirty="0" smtClean="0">
                <a:solidFill>
                  <a:schemeClr val="bg1">
                    <a:alpha val="99000"/>
                  </a:schemeClr>
                </a:solidFill>
                <a:effectLst>
                  <a:outerShdw blurRad="38100" dist="38100" dir="2700000" algn="tl">
                    <a:srgbClr val="000000">
                      <a:alpha val="43137"/>
                    </a:srgbClr>
                  </a:outerShdw>
                </a:effectLst>
              </a:rPr>
              <a:t>3,57</a:t>
            </a:r>
            <a:r>
              <a:rPr lang="sl-SI" sz="1200" b="1" dirty="0" smtClean="0"/>
              <a:t> </a:t>
            </a:r>
            <a:r>
              <a:rPr lang="sl-SI" sz="1200" b="1" dirty="0">
                <a:solidFill>
                  <a:schemeClr val="bg1"/>
                </a:solidFill>
              </a:rPr>
              <a:t>€</a:t>
            </a:r>
            <a:r>
              <a:rPr lang="sl-SI" sz="1200" b="1" dirty="0">
                <a:solidFill>
                  <a:schemeClr val="bg2"/>
                </a:solidFill>
              </a:rPr>
              <a:t> </a:t>
            </a:r>
            <a:r>
              <a:rPr lang="en-US" sz="1200" b="1" kern="0" dirty="0">
                <a:solidFill>
                  <a:schemeClr val="bg1">
                    <a:alpha val="99000"/>
                  </a:schemeClr>
                </a:solidFill>
                <a:effectLst>
                  <a:outerShdw blurRad="38100" dist="38100" dir="2700000" algn="tl">
                    <a:srgbClr val="000000">
                      <a:alpha val="43137"/>
                    </a:srgbClr>
                  </a:outerShdw>
                </a:effectLst>
              </a:rPr>
              <a:t>/m</a:t>
            </a:r>
          </a:p>
        </p:txBody>
      </p:sp>
      <p:sp>
        <p:nvSpPr>
          <p:cNvPr id="19" name="Rounded Rectangle 18"/>
          <p:cNvSpPr/>
          <p:nvPr/>
        </p:nvSpPr>
        <p:spPr bwMode="auto">
          <a:xfrm>
            <a:off x="2750092" y="3663856"/>
            <a:ext cx="731520" cy="2619433"/>
          </a:xfrm>
          <a:prstGeom prst="roundRect">
            <a:avLst>
              <a:gd name="adj" fmla="val 4910"/>
            </a:avLst>
          </a:prstGeom>
          <a:solidFill>
            <a:srgbClr val="35A037"/>
          </a:solidFill>
          <a:ln w="25400" cap="flat" cmpd="sng" algn="ctr">
            <a:noFill/>
            <a:prstDash val="solid"/>
          </a:ln>
          <a:effectLst/>
        </p:spPr>
        <p:txBody>
          <a:bodyPr lIns="67049" tIns="33525" rIns="67049" bIns="33525" rtlCol="0" anchor="ctr" anchorCtr="0">
            <a:noAutofit/>
          </a:bodyPr>
          <a:lstStyle/>
          <a:p>
            <a:pPr algn="ctr" defTabSz="670496">
              <a:lnSpc>
                <a:spcPct val="90000"/>
              </a:lnSpc>
            </a:pPr>
            <a:r>
              <a:rPr lang="en-US" sz="1200" b="1" kern="0" dirty="0">
                <a:solidFill>
                  <a:schemeClr val="bg1">
                    <a:alpha val="99000"/>
                  </a:schemeClr>
                </a:solidFill>
                <a:effectLst>
                  <a:outerShdw blurRad="38100" dist="38100" dir="2700000" algn="tl">
                    <a:srgbClr val="000000">
                      <a:alpha val="43137"/>
                    </a:srgbClr>
                  </a:outerShdw>
                </a:effectLst>
              </a:rPr>
              <a:t>Plan K2</a:t>
            </a:r>
          </a:p>
          <a:p>
            <a:pPr algn="ctr" defTabSz="670496">
              <a:lnSpc>
                <a:spcPct val="90000"/>
              </a:lnSpc>
            </a:pPr>
            <a:r>
              <a:rPr lang="sl-SI" sz="1200" b="1" kern="0" dirty="0" smtClean="0">
                <a:solidFill>
                  <a:schemeClr val="bg1">
                    <a:alpha val="99000"/>
                  </a:schemeClr>
                </a:solidFill>
                <a:effectLst>
                  <a:outerShdw blurRad="38100" dist="38100" dir="2700000" algn="tl">
                    <a:srgbClr val="000000">
                      <a:alpha val="43137"/>
                    </a:srgbClr>
                  </a:outerShdw>
                </a:effectLst>
              </a:rPr>
              <a:t>7,25</a:t>
            </a:r>
            <a:r>
              <a:rPr lang="sl-SI" sz="1200" b="1" dirty="0" smtClean="0"/>
              <a:t> </a:t>
            </a:r>
            <a:r>
              <a:rPr lang="sl-SI" sz="1200" b="1" dirty="0">
                <a:solidFill>
                  <a:schemeClr val="bg1"/>
                </a:solidFill>
              </a:rPr>
              <a:t>€</a:t>
            </a:r>
            <a:r>
              <a:rPr lang="sl-SI" sz="1200" b="1" dirty="0">
                <a:solidFill>
                  <a:schemeClr val="bg2"/>
                </a:solidFill>
              </a:rPr>
              <a:t> </a:t>
            </a:r>
            <a:r>
              <a:rPr lang="en-US" sz="1200" b="1" kern="0" dirty="0">
                <a:solidFill>
                  <a:schemeClr val="bg1">
                    <a:alpha val="99000"/>
                  </a:schemeClr>
                </a:solidFill>
                <a:effectLst>
                  <a:outerShdw blurRad="38100" dist="38100" dir="2700000" algn="tl">
                    <a:srgbClr val="000000">
                      <a:alpha val="43137"/>
                    </a:srgbClr>
                  </a:outerShdw>
                </a:effectLst>
              </a:rPr>
              <a:t>/m</a:t>
            </a:r>
          </a:p>
        </p:txBody>
      </p:sp>
      <p:cxnSp>
        <p:nvCxnSpPr>
          <p:cNvPr id="20" name="Straight Connector 19"/>
          <p:cNvCxnSpPr/>
          <p:nvPr/>
        </p:nvCxnSpPr>
        <p:spPr>
          <a:xfrm>
            <a:off x="449449" y="4524843"/>
            <a:ext cx="2194560"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 name="TextBox 30"/>
          <p:cNvSpPr txBox="1"/>
          <p:nvPr/>
        </p:nvSpPr>
        <p:spPr>
          <a:xfrm>
            <a:off x="460905" y="3221280"/>
            <a:ext cx="1344306" cy="298537"/>
          </a:xfrm>
          <a:prstGeom prst="rect">
            <a:avLst/>
          </a:prstGeom>
          <a:noFill/>
        </p:spPr>
        <p:txBody>
          <a:bodyPr wrap="square" lIns="67049" tIns="33525" rIns="67049" bIns="3352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4697">
              <a:spcBef>
                <a:spcPct val="0"/>
              </a:spcBef>
            </a:pPr>
            <a:r>
              <a:rPr lang="sl-SI" sz="1500" b="1" dirty="0">
                <a:ln w="3175">
                  <a:solidFill>
                    <a:schemeClr val="bg1">
                      <a:alpha val="0"/>
                    </a:schemeClr>
                  </a:solidFill>
                </a:ln>
                <a:solidFill>
                  <a:srgbClr val="117F2D"/>
                </a:solidFill>
                <a:cs typeface="Arial" charset="0"/>
              </a:rPr>
              <a:t>Komponente</a:t>
            </a:r>
            <a:endParaRPr lang="en-US" sz="1500" b="1" dirty="0">
              <a:ln w="3175">
                <a:solidFill>
                  <a:schemeClr val="bg1">
                    <a:alpha val="0"/>
                  </a:schemeClr>
                </a:solidFill>
              </a:ln>
              <a:solidFill>
                <a:srgbClr val="117F2D"/>
              </a:solidFill>
              <a:cs typeface="Arial" charset="0"/>
            </a:endParaRPr>
          </a:p>
        </p:txBody>
      </p:sp>
      <p:sp>
        <p:nvSpPr>
          <p:cNvPr id="22" name="Rounded Rectangle 21"/>
          <p:cNvSpPr/>
          <p:nvPr/>
        </p:nvSpPr>
        <p:spPr bwMode="auto">
          <a:xfrm>
            <a:off x="449451" y="5458771"/>
            <a:ext cx="1355761" cy="813728"/>
          </a:xfrm>
          <a:prstGeom prst="roundRect">
            <a:avLst>
              <a:gd name="adj" fmla="val 8009"/>
            </a:avLst>
          </a:prstGeom>
          <a:solidFill>
            <a:schemeClr val="accent5">
              <a:lumMod val="60000"/>
              <a:lumOff val="40000"/>
            </a:schemeClr>
          </a:solidFill>
          <a:ln w="25400" cap="flat" cmpd="sng" algn="ctr">
            <a:noFill/>
            <a:prstDash val="solid"/>
          </a:ln>
          <a:effectLst/>
        </p:spPr>
        <p:txBody>
          <a:bodyPr lIns="67049" tIns="33525" rIns="67049" bIns="33525" rtlCol="0" anchor="ctr" anchorCtr="0">
            <a:noAutofit/>
          </a:bodyPr>
          <a:lstStyle/>
          <a:p>
            <a:pPr algn="ctr">
              <a:lnSpc>
                <a:spcPct val="90000"/>
              </a:lnSpc>
            </a:pPr>
            <a:r>
              <a:rPr lang="en-US" sz="1200" b="1" dirty="0">
                <a:ln>
                  <a:solidFill>
                    <a:schemeClr val="bg1">
                      <a:alpha val="0"/>
                    </a:schemeClr>
                  </a:solidFill>
                </a:ln>
                <a:solidFill>
                  <a:schemeClr val="bg2"/>
                </a:solidFill>
              </a:rPr>
              <a:t>Exchange Online</a:t>
            </a:r>
          </a:p>
          <a:p>
            <a:pPr algn="ctr">
              <a:lnSpc>
                <a:spcPct val="90000"/>
              </a:lnSpc>
            </a:pPr>
            <a:r>
              <a:rPr lang="en-US" sz="1200" b="1" dirty="0">
                <a:ln>
                  <a:solidFill>
                    <a:schemeClr val="bg1">
                      <a:alpha val="0"/>
                    </a:schemeClr>
                  </a:solidFill>
                </a:ln>
                <a:solidFill>
                  <a:schemeClr val="bg2"/>
                </a:solidFill>
              </a:rPr>
              <a:t>Kiosk</a:t>
            </a:r>
            <a:endParaRPr lang="sl-SI" sz="1200" b="1" dirty="0">
              <a:ln>
                <a:solidFill>
                  <a:schemeClr val="bg1">
                    <a:alpha val="0"/>
                  </a:schemeClr>
                </a:solidFill>
              </a:ln>
              <a:solidFill>
                <a:schemeClr val="bg2"/>
              </a:solidFill>
            </a:endParaRPr>
          </a:p>
          <a:p>
            <a:pPr algn="ctr">
              <a:lnSpc>
                <a:spcPct val="90000"/>
              </a:lnSpc>
            </a:pPr>
            <a:r>
              <a:rPr lang="sl-SI" sz="1200" b="1" dirty="0">
                <a:ln>
                  <a:solidFill>
                    <a:schemeClr val="bg1">
                      <a:alpha val="0"/>
                    </a:schemeClr>
                  </a:solidFill>
                </a:ln>
                <a:solidFill>
                  <a:schemeClr val="bg2"/>
                </a:solidFill>
              </a:rPr>
              <a:t>1,75</a:t>
            </a:r>
            <a:r>
              <a:rPr lang="sl-SI" sz="1200" b="1" dirty="0">
                <a:solidFill>
                  <a:schemeClr val="bg2"/>
                </a:solidFill>
              </a:rPr>
              <a:t> €</a:t>
            </a:r>
            <a:endParaRPr lang="en-US" sz="1200" b="1" dirty="0">
              <a:ln>
                <a:solidFill>
                  <a:schemeClr val="bg1">
                    <a:alpha val="0"/>
                  </a:schemeClr>
                </a:solidFill>
              </a:ln>
              <a:solidFill>
                <a:schemeClr val="bg2"/>
              </a:solidFill>
            </a:endParaRPr>
          </a:p>
        </p:txBody>
      </p:sp>
      <p:grpSp>
        <p:nvGrpSpPr>
          <p:cNvPr id="3" name="Group 2"/>
          <p:cNvGrpSpPr/>
          <p:nvPr/>
        </p:nvGrpSpPr>
        <p:grpSpPr>
          <a:xfrm>
            <a:off x="3879594" y="1890422"/>
            <a:ext cx="4909088" cy="4392867"/>
            <a:chOff x="6207348" y="2268538"/>
            <a:chExt cx="7854543" cy="5285696"/>
          </a:xfrm>
        </p:grpSpPr>
        <p:sp>
          <p:nvSpPr>
            <p:cNvPr id="26" name="Rounded Rectangle 24"/>
            <p:cNvSpPr/>
            <p:nvPr/>
          </p:nvSpPr>
          <p:spPr bwMode="auto">
            <a:xfrm>
              <a:off x="6207348" y="4949389"/>
              <a:ext cx="2194560" cy="450946"/>
            </a:xfrm>
            <a:prstGeom prst="roundRect">
              <a:avLst/>
            </a:prstGeom>
            <a:ln/>
          </p:spPr>
          <p:style>
            <a:lnRef idx="1">
              <a:schemeClr val="accent5"/>
            </a:lnRef>
            <a:fillRef idx="3">
              <a:schemeClr val="accent5"/>
            </a:fillRef>
            <a:effectRef idx="2">
              <a:schemeClr val="accent5"/>
            </a:effectRef>
            <a:fontRef idx="minor">
              <a:schemeClr val="lt1"/>
            </a:fontRef>
          </p:style>
          <p:txBody>
            <a:bodyPr tIns="91440" rtlCol="0" anchor="ctr" anchorCtr="0"/>
            <a:lstStyle/>
            <a:p>
              <a:pPr algn="ctr"/>
              <a:r>
                <a:rPr lang="en-US" sz="1000" b="1" dirty="0">
                  <a:ln>
                    <a:solidFill>
                      <a:schemeClr val="bg1">
                        <a:alpha val="0"/>
                      </a:schemeClr>
                    </a:solidFill>
                  </a:ln>
                  <a:solidFill>
                    <a:schemeClr val="bg2"/>
                  </a:solidFill>
                </a:rPr>
                <a:t>Office Web Apps</a:t>
              </a:r>
            </a:p>
          </p:txBody>
        </p:sp>
        <p:sp>
          <p:nvSpPr>
            <p:cNvPr id="27" name="Rounded Rectangle 25"/>
            <p:cNvSpPr/>
            <p:nvPr/>
          </p:nvSpPr>
          <p:spPr bwMode="auto">
            <a:xfrm>
              <a:off x="6207348" y="5487864"/>
              <a:ext cx="2194560" cy="450946"/>
            </a:xfrm>
            <a:prstGeom prst="roundRect">
              <a:avLst/>
            </a:prstGeom>
            <a:solidFill>
              <a:schemeClr val="accent5">
                <a:lumMod val="60000"/>
                <a:lumOff val="40000"/>
              </a:schemeClr>
            </a:solidFill>
            <a:ln w="25400" cap="flat" cmpd="sng" algn="ctr">
              <a:noFill/>
              <a:prstDash val="solid"/>
            </a:ln>
            <a:effectLst/>
          </p:spPr>
          <p:txBody>
            <a:bodyPr rtlCol="0" anchor="ctr" anchorCtr="0">
              <a:noAutofit/>
            </a:bodyPr>
            <a:lstStyle/>
            <a:p>
              <a:pPr algn="ctr">
                <a:lnSpc>
                  <a:spcPct val="90000"/>
                </a:lnSpc>
              </a:pPr>
              <a:r>
                <a:rPr lang="en-US" sz="1000" b="1" dirty="0">
                  <a:ln>
                    <a:solidFill>
                      <a:schemeClr val="bg1">
                        <a:alpha val="0"/>
                      </a:schemeClr>
                    </a:solidFill>
                  </a:ln>
                  <a:solidFill>
                    <a:schemeClr val="bg2"/>
                  </a:solidFill>
                </a:rPr>
                <a:t>Email, </a:t>
              </a:r>
              <a:r>
                <a:rPr lang="sl-SI" sz="1000" b="1" dirty="0">
                  <a:ln>
                    <a:solidFill>
                      <a:schemeClr val="bg1">
                        <a:alpha val="0"/>
                      </a:schemeClr>
                    </a:solidFill>
                  </a:ln>
                  <a:solidFill>
                    <a:schemeClr val="bg2"/>
                  </a:solidFill>
                </a:rPr>
                <a:t>koledar</a:t>
              </a:r>
              <a:r>
                <a:rPr lang="en-US" sz="1000" b="1" dirty="0">
                  <a:ln>
                    <a:solidFill>
                      <a:schemeClr val="bg1">
                        <a:alpha val="0"/>
                      </a:schemeClr>
                    </a:solidFill>
                  </a:ln>
                  <a:solidFill>
                    <a:schemeClr val="bg2"/>
                  </a:solidFill>
                </a:rPr>
                <a:t>, AV/AS, </a:t>
              </a:r>
              <a:r>
                <a:rPr lang="sl-SI" sz="1000" b="1" dirty="0">
                  <a:ln>
                    <a:solidFill>
                      <a:schemeClr val="bg1">
                        <a:alpha val="0"/>
                      </a:schemeClr>
                    </a:solidFill>
                  </a:ln>
                  <a:solidFill>
                    <a:schemeClr val="bg2"/>
                  </a:solidFill>
                </a:rPr>
                <a:t>osebni arhiv (pst)</a:t>
              </a:r>
              <a:endParaRPr lang="en-US" sz="1000" b="1" dirty="0">
                <a:ln>
                  <a:solidFill>
                    <a:schemeClr val="bg1">
                      <a:alpha val="0"/>
                    </a:schemeClr>
                  </a:solidFill>
                </a:ln>
                <a:solidFill>
                  <a:schemeClr val="bg2"/>
                </a:solidFill>
              </a:endParaRPr>
            </a:p>
          </p:txBody>
        </p:sp>
        <p:sp>
          <p:nvSpPr>
            <p:cNvPr id="28" name="Rounded Rectangle 26"/>
            <p:cNvSpPr/>
            <p:nvPr/>
          </p:nvSpPr>
          <p:spPr bwMode="auto">
            <a:xfrm>
              <a:off x="6207348" y="6026339"/>
              <a:ext cx="2194560" cy="450946"/>
            </a:xfrm>
            <a:prstGeom prst="roundRect">
              <a:avLst/>
            </a:prstGeom>
            <a:solidFill>
              <a:schemeClr val="accent5">
                <a:lumMod val="60000"/>
                <a:lumOff val="40000"/>
              </a:schemeClr>
            </a:solidFill>
            <a:ln w="25400" cap="flat" cmpd="sng" algn="ctr">
              <a:noFill/>
              <a:prstDash val="solid"/>
            </a:ln>
            <a:effectLst/>
          </p:spPr>
          <p:txBody>
            <a:bodyPr rtlCol="0" anchor="ctr" anchorCtr="0">
              <a:noAutofit/>
            </a:bodyPr>
            <a:lstStyle/>
            <a:p>
              <a:pPr algn="ctr">
                <a:lnSpc>
                  <a:spcPct val="90000"/>
                </a:lnSpc>
              </a:pPr>
              <a:r>
                <a:rPr lang="en-US" sz="1000" b="1" dirty="0">
                  <a:ln>
                    <a:solidFill>
                      <a:schemeClr val="bg1">
                        <a:alpha val="0"/>
                      </a:schemeClr>
                    </a:solidFill>
                  </a:ln>
                  <a:solidFill>
                    <a:schemeClr val="bg2"/>
                  </a:solidFill>
                </a:rPr>
                <a:t>Portal</a:t>
              </a:r>
            </a:p>
          </p:txBody>
        </p:sp>
        <p:sp>
          <p:nvSpPr>
            <p:cNvPr id="29" name="Rounded Rectangle 27"/>
            <p:cNvSpPr/>
            <p:nvPr/>
          </p:nvSpPr>
          <p:spPr bwMode="auto">
            <a:xfrm>
              <a:off x="6207348" y="6564814"/>
              <a:ext cx="2194560" cy="450946"/>
            </a:xfrm>
            <a:prstGeom prst="roundRect">
              <a:avLst/>
            </a:prstGeom>
            <a:solidFill>
              <a:schemeClr val="accent5">
                <a:lumMod val="60000"/>
                <a:lumOff val="40000"/>
              </a:schemeClr>
            </a:solidFill>
            <a:ln w="25400" cap="flat" cmpd="sng" algn="ctr">
              <a:noFill/>
              <a:prstDash val="solid"/>
            </a:ln>
            <a:effectLst/>
          </p:spPr>
          <p:txBody>
            <a:bodyPr rtlCol="0" anchor="ctr" anchorCtr="0">
              <a:noAutofit/>
            </a:bodyPr>
            <a:lstStyle/>
            <a:p>
              <a:pPr algn="ctr">
                <a:lnSpc>
                  <a:spcPct val="90000"/>
                </a:lnSpc>
              </a:pPr>
              <a:r>
                <a:rPr lang="sl-SI" sz="1000" b="1" dirty="0">
                  <a:ln>
                    <a:solidFill>
                      <a:schemeClr val="bg1">
                        <a:alpha val="0"/>
                      </a:schemeClr>
                    </a:solidFill>
                  </a:ln>
                  <a:solidFill>
                    <a:schemeClr val="bg2"/>
                  </a:solidFill>
                </a:rPr>
                <a:t>Konferenčni sistem</a:t>
              </a:r>
              <a:endParaRPr lang="en-US" sz="1000" b="1" dirty="0">
                <a:ln>
                  <a:solidFill>
                    <a:schemeClr val="bg1">
                      <a:alpha val="0"/>
                    </a:schemeClr>
                  </a:solidFill>
                </a:ln>
                <a:solidFill>
                  <a:schemeClr val="bg2"/>
                </a:solidFill>
              </a:endParaRPr>
            </a:p>
          </p:txBody>
        </p:sp>
        <p:sp>
          <p:nvSpPr>
            <p:cNvPr id="30" name="Rounded Rectangle 28"/>
            <p:cNvSpPr/>
            <p:nvPr/>
          </p:nvSpPr>
          <p:spPr bwMode="auto">
            <a:xfrm>
              <a:off x="6207348" y="7103288"/>
              <a:ext cx="2194560" cy="450946"/>
            </a:xfrm>
            <a:prstGeom prst="roundRect">
              <a:avLst/>
            </a:prstGeom>
            <a:solidFill>
              <a:schemeClr val="accent5">
                <a:lumMod val="60000"/>
                <a:lumOff val="40000"/>
              </a:schemeClr>
            </a:solidFill>
            <a:ln w="25400" cap="flat" cmpd="sng" algn="ctr">
              <a:noFill/>
              <a:prstDash val="solid"/>
            </a:ln>
            <a:effectLst/>
          </p:spPr>
          <p:txBody>
            <a:bodyPr rtlCol="0" anchor="ctr" anchorCtr="0">
              <a:noAutofit/>
            </a:bodyPr>
            <a:lstStyle/>
            <a:p>
              <a:pPr algn="ctr">
                <a:lnSpc>
                  <a:spcPct val="90000"/>
                </a:lnSpc>
              </a:pPr>
              <a:r>
                <a:rPr lang="en-US" sz="1000" b="1" dirty="0">
                  <a:ln>
                    <a:solidFill>
                      <a:schemeClr val="bg1">
                        <a:alpha val="0"/>
                      </a:schemeClr>
                    </a:solidFill>
                  </a:ln>
                  <a:solidFill>
                    <a:schemeClr val="bg2"/>
                  </a:solidFill>
                </a:rPr>
                <a:t>IM &amp; </a:t>
              </a:r>
              <a:r>
                <a:rPr lang="sl-SI" sz="1000" b="1" dirty="0">
                  <a:ln>
                    <a:solidFill>
                      <a:schemeClr val="bg1">
                        <a:alpha val="0"/>
                      </a:schemeClr>
                    </a:solidFill>
                  </a:ln>
                  <a:solidFill>
                    <a:schemeClr val="bg2"/>
                  </a:solidFill>
                </a:rPr>
                <a:t>informacija o prisotnosti</a:t>
              </a:r>
              <a:endParaRPr lang="en-US" sz="1000" b="1" dirty="0">
                <a:ln>
                  <a:solidFill>
                    <a:schemeClr val="bg1">
                      <a:alpha val="0"/>
                    </a:schemeClr>
                  </a:solidFill>
                </a:ln>
                <a:solidFill>
                  <a:schemeClr val="bg2"/>
                </a:solidFill>
              </a:endParaRPr>
            </a:p>
          </p:txBody>
        </p:sp>
        <p:sp>
          <p:nvSpPr>
            <p:cNvPr id="31" name="Rounded Rectangle 29"/>
            <p:cNvSpPr/>
            <p:nvPr/>
          </p:nvSpPr>
          <p:spPr bwMode="auto">
            <a:xfrm>
              <a:off x="6207348" y="3333964"/>
              <a:ext cx="2194560" cy="450946"/>
            </a:xfrm>
            <a:prstGeom prst="roundRect">
              <a:avLst/>
            </a:prstGeom>
            <a:ln/>
          </p:spPr>
          <p:style>
            <a:lnRef idx="1">
              <a:schemeClr val="accent5"/>
            </a:lnRef>
            <a:fillRef idx="3">
              <a:schemeClr val="accent5"/>
            </a:fillRef>
            <a:effectRef idx="2">
              <a:schemeClr val="accent5"/>
            </a:effectRef>
            <a:fontRef idx="minor">
              <a:schemeClr val="lt1"/>
            </a:fontRef>
          </p:style>
          <p:txBody>
            <a:bodyPr tIns="91440" rtlCol="0" anchor="ctr" anchorCtr="0"/>
            <a:lstStyle/>
            <a:p>
              <a:pPr algn="ctr"/>
              <a:r>
                <a:rPr lang="en-US" sz="1000" b="1" dirty="0">
                  <a:ln>
                    <a:solidFill>
                      <a:schemeClr val="bg1">
                        <a:alpha val="0"/>
                      </a:schemeClr>
                    </a:solidFill>
                  </a:ln>
                  <a:solidFill>
                    <a:schemeClr val="bg2"/>
                  </a:solidFill>
                </a:rPr>
                <a:t>Office Pro Plus</a:t>
              </a:r>
            </a:p>
          </p:txBody>
        </p:sp>
        <p:sp>
          <p:nvSpPr>
            <p:cNvPr id="33" name="Rounded Rectangle 31"/>
            <p:cNvSpPr/>
            <p:nvPr/>
          </p:nvSpPr>
          <p:spPr bwMode="auto">
            <a:xfrm>
              <a:off x="6207348" y="4410914"/>
              <a:ext cx="2194560" cy="450946"/>
            </a:xfrm>
            <a:prstGeom prst="roundRect">
              <a:avLst/>
            </a:prstGeom>
            <a:solidFill>
              <a:schemeClr val="accent5">
                <a:lumMod val="60000"/>
                <a:lumOff val="40000"/>
              </a:schemeClr>
            </a:solidFill>
            <a:ln w="25400" cap="flat" cmpd="sng" algn="ctr">
              <a:noFill/>
              <a:prstDash val="solid"/>
            </a:ln>
            <a:effectLst/>
          </p:spPr>
          <p:txBody>
            <a:bodyPr rtlCol="0" anchor="ctr" anchorCtr="0">
              <a:noAutofit/>
            </a:bodyPr>
            <a:lstStyle/>
            <a:p>
              <a:pPr algn="ctr">
                <a:lnSpc>
                  <a:spcPct val="90000"/>
                </a:lnSpc>
              </a:pPr>
              <a:r>
                <a:rPr lang="en-US" sz="1000" b="1" dirty="0">
                  <a:ln>
                    <a:solidFill>
                      <a:schemeClr val="bg1">
                        <a:alpha val="0"/>
                      </a:schemeClr>
                    </a:solidFill>
                  </a:ln>
                  <a:solidFill>
                    <a:schemeClr val="bg2"/>
                  </a:solidFill>
                </a:rPr>
                <a:t>Forms, Access</a:t>
              </a:r>
            </a:p>
            <a:p>
              <a:pPr algn="ctr">
                <a:lnSpc>
                  <a:spcPct val="90000"/>
                </a:lnSpc>
              </a:pPr>
              <a:r>
                <a:rPr lang="en-US" sz="1000" b="1" dirty="0">
                  <a:ln>
                    <a:solidFill>
                      <a:schemeClr val="bg1">
                        <a:alpha val="0"/>
                      </a:schemeClr>
                    </a:solidFill>
                  </a:ln>
                  <a:solidFill>
                    <a:schemeClr val="bg2"/>
                  </a:solidFill>
                </a:rPr>
                <a:t>Excel, &amp; Visio Services</a:t>
              </a:r>
            </a:p>
          </p:txBody>
        </p:sp>
        <p:sp>
          <p:nvSpPr>
            <p:cNvPr id="34" name="Rounded Rectangle 32"/>
            <p:cNvSpPr/>
            <p:nvPr/>
          </p:nvSpPr>
          <p:spPr bwMode="auto">
            <a:xfrm>
              <a:off x="6207348" y="3872439"/>
              <a:ext cx="2194560" cy="450946"/>
            </a:xfrm>
            <a:prstGeom prst="roundRect">
              <a:avLst/>
            </a:prstGeom>
            <a:solidFill>
              <a:schemeClr val="accent5">
                <a:lumMod val="60000"/>
                <a:lumOff val="40000"/>
              </a:schemeClr>
            </a:solidFill>
            <a:ln w="25400" cap="flat" cmpd="sng" algn="ctr">
              <a:noFill/>
              <a:prstDash val="solid"/>
            </a:ln>
            <a:effectLst/>
          </p:spPr>
          <p:txBody>
            <a:bodyPr rtlCol="0" anchor="ctr" anchorCtr="0">
              <a:noAutofit/>
            </a:bodyPr>
            <a:lstStyle/>
            <a:p>
              <a:pPr algn="ctr">
                <a:lnSpc>
                  <a:spcPct val="90000"/>
                </a:lnSpc>
              </a:pPr>
              <a:r>
                <a:rPr lang="en-US" sz="1000" b="1" dirty="0">
                  <a:ln>
                    <a:solidFill>
                      <a:schemeClr val="bg1">
                        <a:alpha val="0"/>
                      </a:schemeClr>
                    </a:solidFill>
                  </a:ln>
                  <a:solidFill>
                    <a:schemeClr val="bg2"/>
                  </a:solidFill>
                </a:rPr>
                <a:t>V</a:t>
              </a:r>
              <a:r>
                <a:rPr lang="sl-SI" sz="1000" b="1" dirty="0" err="1">
                  <a:ln>
                    <a:solidFill>
                      <a:schemeClr val="bg1">
                        <a:alpha val="0"/>
                      </a:schemeClr>
                    </a:solidFill>
                  </a:ln>
                  <a:solidFill>
                    <a:schemeClr val="bg2"/>
                  </a:solidFill>
                </a:rPr>
                <a:t>oice</a:t>
              </a:r>
              <a:r>
                <a:rPr lang="en-US" sz="1000" b="1" dirty="0">
                  <a:ln>
                    <a:solidFill>
                      <a:schemeClr val="bg1">
                        <a:alpha val="0"/>
                      </a:schemeClr>
                    </a:solidFill>
                  </a:ln>
                  <a:solidFill>
                    <a:schemeClr val="bg2"/>
                  </a:solidFill>
                </a:rPr>
                <a:t>mail &amp; Advanced Archive Capabilities</a:t>
              </a:r>
            </a:p>
          </p:txBody>
        </p:sp>
        <p:sp>
          <p:nvSpPr>
            <p:cNvPr id="35" name="Rounded Rectangle 36"/>
            <p:cNvSpPr/>
            <p:nvPr/>
          </p:nvSpPr>
          <p:spPr bwMode="auto">
            <a:xfrm>
              <a:off x="6207348" y="2715438"/>
              <a:ext cx="2194560" cy="450946"/>
            </a:xfrm>
            <a:prstGeom prst="roundRect">
              <a:avLst/>
            </a:prstGeom>
            <a:solidFill>
              <a:schemeClr val="accent5">
                <a:lumMod val="60000"/>
                <a:lumOff val="40000"/>
              </a:schemeClr>
            </a:solidFill>
            <a:ln w="25400" cap="flat" cmpd="sng" algn="ctr">
              <a:noFill/>
              <a:prstDash val="solid"/>
            </a:ln>
            <a:effectLst/>
          </p:spPr>
          <p:txBody>
            <a:bodyPr rtlCol="0" anchor="ctr" anchorCtr="0">
              <a:noAutofit/>
            </a:bodyPr>
            <a:lstStyle/>
            <a:p>
              <a:pPr algn="ctr">
                <a:lnSpc>
                  <a:spcPct val="90000"/>
                </a:lnSpc>
              </a:pPr>
              <a:r>
                <a:rPr lang="en-US" sz="1000" b="1" dirty="0">
                  <a:ln>
                    <a:solidFill>
                      <a:schemeClr val="bg1">
                        <a:alpha val="0"/>
                      </a:schemeClr>
                    </a:solidFill>
                  </a:ln>
                  <a:solidFill>
                    <a:schemeClr val="bg2"/>
                  </a:solidFill>
                </a:rPr>
                <a:t>Voice</a:t>
              </a:r>
            </a:p>
          </p:txBody>
        </p:sp>
        <p:sp>
          <p:nvSpPr>
            <p:cNvPr id="37" name="Rounded Rectangle 39"/>
            <p:cNvSpPr/>
            <p:nvPr/>
          </p:nvSpPr>
          <p:spPr bwMode="auto">
            <a:xfrm>
              <a:off x="8646472" y="5487864"/>
              <a:ext cx="1170432" cy="2066370"/>
            </a:xfrm>
            <a:prstGeom prst="roundRect">
              <a:avLst>
                <a:gd name="adj" fmla="val 4910"/>
              </a:avLst>
            </a:prstGeom>
            <a:solidFill>
              <a:srgbClr val="70A958"/>
            </a:solidFill>
            <a:ln w="25400" cap="flat" cmpd="sng" algn="ctr">
              <a:noFill/>
              <a:prstDash val="solid"/>
            </a:ln>
            <a:effectLst/>
          </p:spPr>
          <p:txBody>
            <a:bodyPr rtlCol="0" anchor="ctr" anchorCtr="0">
              <a:noAutofit/>
            </a:bodyPr>
            <a:lstStyle/>
            <a:p>
              <a:pPr algn="ctr" defTabSz="670496">
                <a:lnSpc>
                  <a:spcPct val="90000"/>
                </a:lnSpc>
              </a:pPr>
              <a:r>
                <a:rPr lang="en-US" sz="1200" b="1" kern="0" dirty="0">
                  <a:solidFill>
                    <a:schemeClr val="bg1">
                      <a:alpha val="99000"/>
                    </a:schemeClr>
                  </a:solidFill>
                  <a:effectLst>
                    <a:outerShdw blurRad="38100" dist="38100" dir="2700000" algn="tl">
                      <a:srgbClr val="000000">
                        <a:alpha val="43137"/>
                      </a:srgbClr>
                    </a:outerShdw>
                  </a:effectLst>
                </a:rPr>
                <a:t>Plan E1</a:t>
              </a:r>
            </a:p>
            <a:p>
              <a:pPr algn="ctr" defTabSz="670496">
                <a:lnSpc>
                  <a:spcPct val="90000"/>
                </a:lnSpc>
              </a:pPr>
              <a:r>
                <a:rPr lang="sl-SI" sz="1200" b="1" kern="0" dirty="0" smtClean="0">
                  <a:solidFill>
                    <a:schemeClr val="bg1">
                      <a:alpha val="99000"/>
                    </a:schemeClr>
                  </a:solidFill>
                  <a:effectLst>
                    <a:outerShdw blurRad="38100" dist="38100" dir="2700000" algn="tl">
                      <a:srgbClr val="000000">
                        <a:alpha val="43137"/>
                      </a:srgbClr>
                    </a:outerShdw>
                  </a:effectLst>
                </a:rPr>
                <a:t>7,25</a:t>
              </a:r>
              <a:r>
                <a:rPr lang="sl-SI" sz="1200" b="1" dirty="0" smtClean="0">
                  <a:solidFill>
                    <a:schemeClr val="bg2"/>
                  </a:solidFill>
                </a:rPr>
                <a:t> </a:t>
              </a:r>
              <a:r>
                <a:rPr lang="sl-SI" sz="1200" b="1" dirty="0">
                  <a:solidFill>
                    <a:schemeClr val="bg1"/>
                  </a:solidFill>
                </a:rPr>
                <a:t>€</a:t>
              </a:r>
              <a:r>
                <a:rPr lang="sl-SI" sz="1200" b="1" dirty="0">
                  <a:solidFill>
                    <a:schemeClr val="bg2"/>
                  </a:solidFill>
                </a:rPr>
                <a:t> </a:t>
              </a:r>
              <a:r>
                <a:rPr lang="en-US" sz="1200" b="1" kern="0" dirty="0">
                  <a:solidFill>
                    <a:schemeClr val="bg1">
                      <a:alpha val="99000"/>
                    </a:schemeClr>
                  </a:solidFill>
                  <a:effectLst>
                    <a:outerShdw blurRad="38100" dist="38100" dir="2700000" algn="tl">
                      <a:srgbClr val="000000">
                        <a:alpha val="43137"/>
                      </a:srgbClr>
                    </a:outerShdw>
                  </a:effectLst>
                </a:rPr>
                <a:t>/m</a:t>
              </a:r>
            </a:p>
          </p:txBody>
        </p:sp>
        <p:sp>
          <p:nvSpPr>
            <p:cNvPr id="38" name="Rounded Rectangle 40"/>
            <p:cNvSpPr/>
            <p:nvPr/>
          </p:nvSpPr>
          <p:spPr bwMode="auto">
            <a:xfrm>
              <a:off x="10061468" y="4949388"/>
              <a:ext cx="1170432" cy="2604845"/>
            </a:xfrm>
            <a:prstGeom prst="roundRect">
              <a:avLst>
                <a:gd name="adj" fmla="val 4910"/>
              </a:avLst>
            </a:prstGeom>
            <a:solidFill>
              <a:srgbClr val="35A037"/>
            </a:solidFill>
            <a:ln w="25400" cap="flat" cmpd="sng" algn="ctr">
              <a:noFill/>
              <a:prstDash val="solid"/>
            </a:ln>
            <a:effectLst/>
          </p:spPr>
          <p:txBody>
            <a:bodyPr rtlCol="0" anchor="ctr" anchorCtr="0">
              <a:noAutofit/>
            </a:bodyPr>
            <a:lstStyle/>
            <a:p>
              <a:pPr algn="ctr" defTabSz="670496">
                <a:lnSpc>
                  <a:spcPct val="90000"/>
                </a:lnSpc>
              </a:pPr>
              <a:r>
                <a:rPr lang="en-US" sz="1200" b="1" kern="0" dirty="0">
                  <a:solidFill>
                    <a:schemeClr val="bg1">
                      <a:alpha val="99000"/>
                    </a:schemeClr>
                  </a:solidFill>
                  <a:effectLst>
                    <a:outerShdw blurRad="38100" dist="38100" dir="2700000" algn="tl">
                      <a:srgbClr val="000000">
                        <a:alpha val="43137"/>
                      </a:srgbClr>
                    </a:outerShdw>
                  </a:effectLst>
                </a:rPr>
                <a:t>Plan E2</a:t>
              </a:r>
            </a:p>
            <a:p>
              <a:pPr algn="ctr" defTabSz="670496">
                <a:lnSpc>
                  <a:spcPct val="90000"/>
                </a:lnSpc>
              </a:pPr>
              <a:r>
                <a:rPr lang="sl-SI" sz="1200" b="1" kern="0" dirty="0" smtClean="0">
                  <a:solidFill>
                    <a:schemeClr val="bg1">
                      <a:alpha val="99000"/>
                    </a:schemeClr>
                  </a:solidFill>
                  <a:effectLst>
                    <a:outerShdw blurRad="38100" dist="38100" dir="2700000" algn="tl">
                      <a:srgbClr val="000000">
                        <a:alpha val="43137"/>
                      </a:srgbClr>
                    </a:outerShdw>
                  </a:effectLst>
                </a:rPr>
                <a:t>12,50</a:t>
              </a:r>
              <a:r>
                <a:rPr lang="sl-SI" sz="1200" b="1" dirty="0" smtClean="0">
                  <a:solidFill>
                    <a:schemeClr val="bg1"/>
                  </a:solidFill>
                </a:rPr>
                <a:t>€</a:t>
              </a:r>
              <a:r>
                <a:rPr lang="sl-SI" sz="1200" b="1" dirty="0" smtClean="0">
                  <a:solidFill>
                    <a:schemeClr val="bg2"/>
                  </a:solidFill>
                </a:rPr>
                <a:t> </a:t>
              </a:r>
              <a:r>
                <a:rPr lang="en-US" sz="1200" b="1" kern="0" dirty="0">
                  <a:solidFill>
                    <a:schemeClr val="bg1">
                      <a:alpha val="99000"/>
                    </a:schemeClr>
                  </a:solidFill>
                  <a:effectLst>
                    <a:outerShdw blurRad="38100" dist="38100" dir="2700000" algn="tl">
                      <a:srgbClr val="000000">
                        <a:alpha val="43137"/>
                      </a:srgbClr>
                    </a:outerShdw>
                  </a:effectLst>
                </a:rPr>
                <a:t>/m</a:t>
              </a:r>
            </a:p>
          </p:txBody>
        </p:sp>
        <p:sp>
          <p:nvSpPr>
            <p:cNvPr id="39" name="Rounded Rectangle 41"/>
            <p:cNvSpPr/>
            <p:nvPr/>
          </p:nvSpPr>
          <p:spPr bwMode="auto">
            <a:xfrm>
              <a:off x="11476464" y="3353947"/>
              <a:ext cx="1170432" cy="4200287"/>
            </a:xfrm>
            <a:prstGeom prst="roundRect">
              <a:avLst>
                <a:gd name="adj" fmla="val 4910"/>
              </a:avLst>
            </a:prstGeom>
            <a:solidFill>
              <a:srgbClr val="007550"/>
            </a:solidFill>
            <a:ln w="25400" cap="flat" cmpd="sng" algn="ctr">
              <a:noFill/>
              <a:prstDash val="solid"/>
            </a:ln>
            <a:effectLst/>
          </p:spPr>
          <p:txBody>
            <a:bodyPr rtlCol="0" anchor="ctr" anchorCtr="0">
              <a:noAutofit/>
            </a:bodyPr>
            <a:lstStyle/>
            <a:p>
              <a:pPr algn="ctr" defTabSz="670496">
                <a:lnSpc>
                  <a:spcPct val="90000"/>
                </a:lnSpc>
              </a:pPr>
              <a:r>
                <a:rPr lang="en-US" sz="1200" b="1" kern="0" dirty="0">
                  <a:solidFill>
                    <a:schemeClr val="bg1">
                      <a:alpha val="99000"/>
                    </a:schemeClr>
                  </a:solidFill>
                  <a:effectLst>
                    <a:outerShdw blurRad="38100" dist="38100" dir="2700000" algn="tl">
                      <a:srgbClr val="000000">
                        <a:alpha val="43137"/>
                      </a:srgbClr>
                    </a:outerShdw>
                  </a:effectLst>
                </a:rPr>
                <a:t>Plan E3</a:t>
              </a:r>
            </a:p>
            <a:p>
              <a:pPr algn="ctr" defTabSz="670496">
                <a:lnSpc>
                  <a:spcPct val="90000"/>
                </a:lnSpc>
              </a:pPr>
              <a:r>
                <a:rPr lang="sl-SI" sz="1200" b="1" kern="0" dirty="0" smtClean="0">
                  <a:solidFill>
                    <a:schemeClr val="bg1">
                      <a:alpha val="99000"/>
                    </a:schemeClr>
                  </a:solidFill>
                  <a:effectLst>
                    <a:outerShdw blurRad="38100" dist="38100" dir="2700000" algn="tl">
                      <a:srgbClr val="000000">
                        <a:alpha val="43137"/>
                      </a:srgbClr>
                    </a:outerShdw>
                  </a:effectLst>
                </a:rPr>
                <a:t>19,00</a:t>
              </a:r>
              <a:r>
                <a:rPr lang="sl-SI" sz="1200" b="1" dirty="0" smtClean="0">
                  <a:solidFill>
                    <a:schemeClr val="bg2"/>
                  </a:solidFill>
                </a:rPr>
                <a:t> </a:t>
              </a:r>
              <a:r>
                <a:rPr lang="sl-SI" sz="1200" b="1" dirty="0">
                  <a:solidFill>
                    <a:schemeClr val="bg1"/>
                  </a:solidFill>
                </a:rPr>
                <a:t>€</a:t>
              </a:r>
              <a:r>
                <a:rPr lang="sl-SI" sz="1200" b="1" dirty="0">
                  <a:solidFill>
                    <a:schemeClr val="bg2"/>
                  </a:solidFill>
                </a:rPr>
                <a:t> </a:t>
              </a:r>
              <a:r>
                <a:rPr lang="en-US" sz="1200" b="1" kern="0" dirty="0">
                  <a:solidFill>
                    <a:schemeClr val="bg1">
                      <a:alpha val="99000"/>
                    </a:schemeClr>
                  </a:solidFill>
                  <a:effectLst>
                    <a:outerShdw blurRad="38100" dist="38100" dir="2700000" algn="tl">
                      <a:srgbClr val="000000">
                        <a:alpha val="43137"/>
                      </a:srgbClr>
                    </a:outerShdw>
                  </a:effectLst>
                </a:rPr>
                <a:t>/m</a:t>
              </a:r>
            </a:p>
          </p:txBody>
        </p:sp>
        <p:sp>
          <p:nvSpPr>
            <p:cNvPr id="40" name="Rounded Rectangle 42"/>
            <p:cNvSpPr/>
            <p:nvPr/>
          </p:nvSpPr>
          <p:spPr bwMode="auto">
            <a:xfrm>
              <a:off x="12891459" y="2268538"/>
              <a:ext cx="1170432" cy="5285696"/>
            </a:xfrm>
            <a:prstGeom prst="roundRect">
              <a:avLst>
                <a:gd name="adj" fmla="val 4910"/>
              </a:avLst>
            </a:prstGeom>
            <a:solidFill>
              <a:srgbClr val="8BBB39"/>
            </a:solidFill>
            <a:ln w="25400" cap="flat" cmpd="sng" algn="ctr">
              <a:noFill/>
              <a:prstDash val="solid"/>
            </a:ln>
            <a:effectLst/>
          </p:spPr>
          <p:txBody>
            <a:bodyPr rtlCol="0" anchor="ctr" anchorCtr="0">
              <a:noAutofit/>
            </a:bodyPr>
            <a:lstStyle/>
            <a:p>
              <a:pPr algn="ctr" defTabSz="670496">
                <a:lnSpc>
                  <a:spcPct val="90000"/>
                </a:lnSpc>
              </a:pPr>
              <a:r>
                <a:rPr lang="en-US" sz="1200" b="1" kern="0" dirty="0">
                  <a:solidFill>
                    <a:schemeClr val="bg1">
                      <a:alpha val="99000"/>
                    </a:schemeClr>
                  </a:solidFill>
                  <a:effectLst>
                    <a:outerShdw blurRad="38100" dist="38100" dir="2700000" algn="tl">
                      <a:srgbClr val="000000">
                        <a:alpha val="43137"/>
                      </a:srgbClr>
                    </a:outerShdw>
                  </a:effectLst>
                </a:rPr>
                <a:t>Plan E4</a:t>
              </a:r>
            </a:p>
            <a:p>
              <a:pPr algn="ctr" defTabSz="670496">
                <a:lnSpc>
                  <a:spcPct val="90000"/>
                </a:lnSpc>
              </a:pPr>
              <a:r>
                <a:rPr lang="sl-SI" sz="1200" b="1" kern="0" dirty="0" smtClean="0">
                  <a:solidFill>
                    <a:schemeClr val="bg1">
                      <a:alpha val="99000"/>
                    </a:schemeClr>
                  </a:solidFill>
                  <a:effectLst>
                    <a:outerShdw blurRad="38100" dist="38100" dir="2700000" algn="tl">
                      <a:srgbClr val="000000">
                        <a:alpha val="43137"/>
                      </a:srgbClr>
                    </a:outerShdw>
                  </a:effectLst>
                </a:rPr>
                <a:t>20,75</a:t>
              </a:r>
              <a:r>
                <a:rPr lang="sl-SI" sz="1200" b="1" dirty="0" smtClean="0">
                  <a:solidFill>
                    <a:schemeClr val="bg2"/>
                  </a:solidFill>
                </a:rPr>
                <a:t> </a:t>
              </a:r>
              <a:r>
                <a:rPr lang="sl-SI" sz="1200" b="1" dirty="0">
                  <a:solidFill>
                    <a:schemeClr val="bg1"/>
                  </a:solidFill>
                </a:rPr>
                <a:t>€</a:t>
              </a:r>
              <a:r>
                <a:rPr lang="sl-SI" sz="1200" b="1" dirty="0">
                  <a:solidFill>
                    <a:schemeClr val="bg2"/>
                  </a:solidFill>
                </a:rPr>
                <a:t> </a:t>
              </a:r>
              <a:r>
                <a:rPr lang="en-US" sz="1200" b="1" kern="0" dirty="0">
                  <a:solidFill>
                    <a:schemeClr val="bg1">
                      <a:alpha val="99000"/>
                    </a:schemeClr>
                  </a:solidFill>
                  <a:effectLst>
                    <a:outerShdw blurRad="38100" dist="38100" dir="2700000" algn="tl">
                      <a:srgbClr val="000000">
                        <a:alpha val="43137"/>
                      </a:srgbClr>
                    </a:outerShdw>
                  </a:effectLst>
                </a:rPr>
                <a:t>/m</a:t>
              </a:r>
            </a:p>
          </p:txBody>
        </p:sp>
        <p:cxnSp>
          <p:nvCxnSpPr>
            <p:cNvPr id="43" name="Straight Connector 42"/>
            <p:cNvCxnSpPr/>
            <p:nvPr/>
          </p:nvCxnSpPr>
          <p:spPr>
            <a:xfrm>
              <a:off x="6207348" y="5444099"/>
              <a:ext cx="3609556"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207348" y="4905625"/>
              <a:ext cx="5024552"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07348" y="3290199"/>
              <a:ext cx="6439548"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80751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sl-SI" sz="3200" dirty="0" smtClean="0"/>
              <a:t>Samostojni paketi v E planu</a:t>
            </a:r>
            <a:endParaRPr lang="en-US" sz="3200" dirty="0"/>
          </a:p>
        </p:txBody>
      </p:sp>
      <p:sp>
        <p:nvSpPr>
          <p:cNvPr id="13" name="Rectangle 12"/>
          <p:cNvSpPr/>
          <p:nvPr/>
        </p:nvSpPr>
        <p:spPr bwMode="auto">
          <a:xfrm>
            <a:off x="458788" y="1676371"/>
            <a:ext cx="2103120" cy="4480560"/>
          </a:xfrm>
          <a:prstGeom prst="rect">
            <a:avLst/>
          </a:prstGeom>
          <a:solidFill>
            <a:schemeClr val="bg1"/>
          </a:solidFill>
          <a:ln w="25400" cap="flat" cmpd="sng" algn="ctr">
            <a:noFill/>
            <a:prstDash val="solid"/>
          </a:ln>
          <a:effectLst>
            <a:outerShdw blurRad="63500" sx="102000" sy="102000" algn="ctr" rotWithShape="0">
              <a:prstClr val="black">
                <a:alpha val="40000"/>
              </a:prstClr>
            </a:outerShdw>
          </a:effectLst>
        </p:spPr>
        <p:txBody>
          <a:bodyPr tIns="502920" rtlCol="0" anchor="t" anchorCtr="0"/>
          <a:lstStyle/>
          <a:p>
            <a:pPr marL="171450" indent="-171450" defTabSz="914363">
              <a:spcBef>
                <a:spcPts val="400"/>
              </a:spcBef>
              <a:spcAft>
                <a:spcPts val="400"/>
              </a:spcAft>
              <a:buClr>
                <a:srgbClr val="595959"/>
              </a:buClr>
              <a:buSzPct val="100000"/>
              <a:buFont typeface="Arial" pitchFamily="34" charset="0"/>
              <a:buChar char="•"/>
              <a:defRPr/>
            </a:pPr>
            <a:endParaRPr lang="en-US" sz="1400" dirty="0">
              <a:solidFill>
                <a:prstClr val="black">
                  <a:lumMod val="85000"/>
                  <a:lumOff val="15000"/>
                  <a:alpha val="99000"/>
                </a:prstClr>
              </a:solidFill>
            </a:endParaRPr>
          </a:p>
        </p:txBody>
      </p:sp>
      <p:sp>
        <p:nvSpPr>
          <p:cNvPr id="14" name="Rectangle 13"/>
          <p:cNvSpPr/>
          <p:nvPr/>
        </p:nvSpPr>
        <p:spPr>
          <a:xfrm>
            <a:off x="458788" y="1676371"/>
            <a:ext cx="2103120" cy="320040"/>
          </a:xfrm>
          <a:prstGeom prst="rect">
            <a:avLst/>
          </a:prstGeom>
          <a:gradFill flip="none" rotWithShape="1">
            <a:gsLst>
              <a:gs pos="0">
                <a:srgbClr val="2473A8">
                  <a:lumMod val="40000"/>
                  <a:lumOff val="60000"/>
                </a:srgbClr>
              </a:gs>
              <a:gs pos="10000">
                <a:srgbClr val="2473A8">
                  <a:lumMod val="60000"/>
                  <a:lumOff val="40000"/>
                </a:srgbClr>
              </a:gs>
              <a:gs pos="70000">
                <a:srgbClr val="2473A8"/>
              </a:gs>
            </a:gsLst>
            <a:lin ang="5400000" scaled="1"/>
            <a:tileRect/>
          </a:gradFill>
          <a:ln w="25400" cap="flat" cmpd="sng" algn="ctr">
            <a:noFill/>
            <a:prstDash val="solid"/>
          </a:ln>
          <a:effectLst/>
        </p:spPr>
        <p:txBody>
          <a:bodyPr rtlCol="0" anchor="ctr" anchorCtr="0">
            <a:noAutofit/>
          </a:bodyPr>
          <a:lstStyle/>
          <a:p>
            <a:pPr algn="ctr">
              <a:lnSpc>
                <a:spcPct val="90000"/>
              </a:lnSpc>
            </a:pPr>
            <a:r>
              <a:rPr lang="en-US" sz="1600" b="1" kern="0" dirty="0">
                <a:solidFill>
                  <a:prstClr val="white">
                    <a:alpha val="99000"/>
                  </a:prstClr>
                </a:solidFill>
                <a:effectLst>
                  <a:outerShdw blurRad="38100" dist="38100" dir="2700000" algn="tl">
                    <a:srgbClr val="000000">
                      <a:alpha val="43137"/>
                    </a:srgbClr>
                  </a:outerShdw>
                </a:effectLst>
              </a:rPr>
              <a:t>Workload</a:t>
            </a:r>
          </a:p>
        </p:txBody>
      </p:sp>
      <p:sp>
        <p:nvSpPr>
          <p:cNvPr id="15" name="Rectangle 14"/>
          <p:cNvSpPr/>
          <p:nvPr/>
        </p:nvSpPr>
        <p:spPr bwMode="auto">
          <a:xfrm>
            <a:off x="2699068" y="1676371"/>
            <a:ext cx="2286000" cy="4480560"/>
          </a:xfrm>
          <a:prstGeom prst="rect">
            <a:avLst/>
          </a:prstGeom>
          <a:solidFill>
            <a:schemeClr val="bg1"/>
          </a:solidFill>
          <a:ln w="12700" cap="rnd">
            <a:noFill/>
            <a:prstDash val="sysDash"/>
            <a:headEnd type="oval"/>
          </a:ln>
          <a:effectLst>
            <a:outerShdw blurRad="63500" sx="102000" sy="102000" algn="ctr" rotWithShape="0">
              <a:prstClr val="black">
                <a:alpha val="40000"/>
              </a:prstClr>
            </a:outerShdw>
          </a:effectLst>
        </p:spPr>
        <p:txBody>
          <a:bodyPr tIns="502920" rtlCol="0" anchor="t" anchorCtr="0"/>
          <a:lstStyle/>
          <a:p>
            <a:pPr marL="171450" indent="-171450" defTabSz="914363">
              <a:spcBef>
                <a:spcPts val="400"/>
              </a:spcBef>
              <a:spcAft>
                <a:spcPts val="400"/>
              </a:spcAft>
              <a:buClr>
                <a:srgbClr val="595959"/>
              </a:buClr>
              <a:buSzPct val="100000"/>
              <a:buFont typeface="Arial" pitchFamily="34" charset="0"/>
              <a:buChar char="•"/>
              <a:defRPr/>
            </a:pPr>
            <a:endParaRPr lang="en-US" sz="1400" dirty="0">
              <a:solidFill>
                <a:prstClr val="black">
                  <a:lumMod val="85000"/>
                  <a:lumOff val="15000"/>
                  <a:alpha val="99000"/>
                </a:prstClr>
              </a:solidFill>
            </a:endParaRPr>
          </a:p>
        </p:txBody>
      </p:sp>
      <p:sp>
        <p:nvSpPr>
          <p:cNvPr id="16" name="Rectangle 15"/>
          <p:cNvSpPr/>
          <p:nvPr/>
        </p:nvSpPr>
        <p:spPr>
          <a:xfrm>
            <a:off x="2699068" y="1676371"/>
            <a:ext cx="2286000" cy="320040"/>
          </a:xfrm>
          <a:prstGeom prst="rect">
            <a:avLst/>
          </a:prstGeom>
          <a:gradFill flip="none" rotWithShape="1">
            <a:gsLst>
              <a:gs pos="0">
                <a:srgbClr val="FE6A00">
                  <a:lumMod val="40000"/>
                  <a:lumOff val="60000"/>
                </a:srgbClr>
              </a:gs>
              <a:gs pos="10000">
                <a:srgbClr val="FE6A00">
                  <a:lumMod val="60000"/>
                  <a:lumOff val="40000"/>
                </a:srgbClr>
              </a:gs>
              <a:gs pos="70000">
                <a:srgbClr val="FE6A00"/>
              </a:gs>
            </a:gsLst>
            <a:lin ang="5400000" scaled="1"/>
            <a:tileRect/>
          </a:gradFill>
          <a:ln w="25400" cap="flat" cmpd="sng" algn="ctr">
            <a:noFill/>
            <a:prstDash val="solid"/>
          </a:ln>
          <a:effectLst/>
        </p:spPr>
        <p:txBody>
          <a:bodyPr rtlCol="0" anchor="ctr" anchorCtr="0">
            <a:noAutofit/>
          </a:bodyPr>
          <a:lstStyle/>
          <a:p>
            <a:pPr algn="ctr">
              <a:lnSpc>
                <a:spcPct val="90000"/>
              </a:lnSpc>
            </a:pPr>
            <a:r>
              <a:rPr lang="en-US" sz="1600" b="1" kern="0" dirty="0">
                <a:solidFill>
                  <a:prstClr val="white">
                    <a:alpha val="99000"/>
                  </a:prstClr>
                </a:solidFill>
                <a:effectLst>
                  <a:outerShdw blurRad="38100" dist="38100" dir="2700000" algn="tl">
                    <a:srgbClr val="000000">
                      <a:alpha val="43137"/>
                    </a:srgbClr>
                  </a:outerShdw>
                </a:effectLst>
              </a:rPr>
              <a:t>Standalone SKUs</a:t>
            </a:r>
          </a:p>
        </p:txBody>
      </p:sp>
      <p:sp>
        <p:nvSpPr>
          <p:cNvPr id="17" name="Rectangle 16"/>
          <p:cNvSpPr/>
          <p:nvPr/>
        </p:nvSpPr>
        <p:spPr bwMode="auto">
          <a:xfrm>
            <a:off x="5113930" y="1676371"/>
            <a:ext cx="3566160" cy="4480560"/>
          </a:xfrm>
          <a:prstGeom prst="rect">
            <a:avLst/>
          </a:prstGeom>
          <a:solidFill>
            <a:schemeClr val="bg1"/>
          </a:solidFill>
          <a:ln w="12700" cap="rnd">
            <a:noFill/>
            <a:prstDash val="sysDash"/>
            <a:headEnd type="oval"/>
          </a:ln>
          <a:effectLst>
            <a:outerShdw blurRad="63500" sx="102000" sy="102000" algn="ctr" rotWithShape="0">
              <a:prstClr val="black">
                <a:alpha val="40000"/>
              </a:prstClr>
            </a:outerShdw>
          </a:effectLst>
        </p:spPr>
        <p:txBody>
          <a:bodyPr tIns="502920" rtlCol="0" anchor="t" anchorCtr="0"/>
          <a:lstStyle/>
          <a:p>
            <a:pPr marL="171450" indent="-171450" defTabSz="914363">
              <a:spcBef>
                <a:spcPts val="400"/>
              </a:spcBef>
              <a:spcAft>
                <a:spcPts val="400"/>
              </a:spcAft>
              <a:buClr>
                <a:srgbClr val="595959"/>
              </a:buClr>
              <a:buSzPct val="100000"/>
              <a:buFont typeface="Arial" pitchFamily="34" charset="0"/>
              <a:buChar char="•"/>
            </a:pPr>
            <a:endParaRPr lang="en-US" sz="1400" dirty="0">
              <a:solidFill>
                <a:prstClr val="black">
                  <a:lumMod val="85000"/>
                  <a:lumOff val="15000"/>
                  <a:alpha val="99000"/>
                </a:prstClr>
              </a:solidFill>
            </a:endParaRPr>
          </a:p>
        </p:txBody>
      </p:sp>
      <p:sp>
        <p:nvSpPr>
          <p:cNvPr id="18" name="Rectangle 17"/>
          <p:cNvSpPr/>
          <p:nvPr/>
        </p:nvSpPr>
        <p:spPr>
          <a:xfrm>
            <a:off x="5113930" y="1676371"/>
            <a:ext cx="3566160" cy="320040"/>
          </a:xfrm>
          <a:prstGeom prst="rect">
            <a:avLst/>
          </a:prstGeom>
          <a:gradFill flip="none" rotWithShape="1">
            <a:gsLst>
              <a:gs pos="0">
                <a:srgbClr val="6BBD46">
                  <a:lumMod val="40000"/>
                  <a:lumOff val="60000"/>
                </a:srgbClr>
              </a:gs>
              <a:gs pos="10000">
                <a:srgbClr val="6BBD46">
                  <a:lumMod val="60000"/>
                  <a:lumOff val="40000"/>
                </a:srgbClr>
              </a:gs>
              <a:gs pos="70000">
                <a:srgbClr val="6BBD46"/>
              </a:gs>
            </a:gsLst>
            <a:lin ang="5400000" scaled="1"/>
            <a:tileRect/>
          </a:gradFill>
          <a:ln w="25400" cap="flat" cmpd="sng" algn="ctr">
            <a:noFill/>
            <a:prstDash val="solid"/>
          </a:ln>
          <a:effectLst/>
        </p:spPr>
        <p:txBody>
          <a:bodyPr rtlCol="0" anchor="ctr" anchorCtr="0">
            <a:noAutofit/>
          </a:bodyPr>
          <a:lstStyle/>
          <a:p>
            <a:pPr algn="ctr">
              <a:lnSpc>
                <a:spcPct val="90000"/>
              </a:lnSpc>
            </a:pPr>
            <a:r>
              <a:rPr lang="en-US" sz="1600" b="1" kern="0" dirty="0">
                <a:solidFill>
                  <a:prstClr val="white">
                    <a:alpha val="99000"/>
                  </a:prstClr>
                </a:solidFill>
                <a:effectLst>
                  <a:outerShdw blurRad="38100" dist="38100" dir="2700000" algn="tl">
                    <a:srgbClr val="000000">
                      <a:alpha val="43137"/>
                    </a:srgbClr>
                  </a:outerShdw>
                </a:effectLst>
              </a:rPr>
              <a:t>Key Features</a:t>
            </a:r>
          </a:p>
        </p:txBody>
      </p:sp>
      <p:sp>
        <p:nvSpPr>
          <p:cNvPr id="19" name="Rounded Rectangle 18"/>
          <p:cNvSpPr/>
          <p:nvPr/>
        </p:nvSpPr>
        <p:spPr bwMode="auto">
          <a:xfrm>
            <a:off x="550228" y="2070259"/>
            <a:ext cx="1920240" cy="822960"/>
          </a:xfrm>
          <a:prstGeom prst="roundRect">
            <a:avLst>
              <a:gd name="adj" fmla="val 6922"/>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no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lvl="1" algn="ctr" defTabSz="914363"/>
            <a:endParaRPr lang="en-US" sz="1600" b="1" dirty="0">
              <a:solidFill>
                <a:srgbClr val="595959">
                  <a:lumMod val="50000"/>
                  <a:alpha val="99000"/>
                </a:srgbClr>
              </a:solidFill>
            </a:endParaRPr>
          </a:p>
        </p:txBody>
      </p:sp>
      <p:sp>
        <p:nvSpPr>
          <p:cNvPr id="20" name="Rounded Rectangle 19"/>
          <p:cNvSpPr/>
          <p:nvPr/>
        </p:nvSpPr>
        <p:spPr bwMode="auto">
          <a:xfrm>
            <a:off x="550228" y="2984821"/>
            <a:ext cx="1920240" cy="822960"/>
          </a:xfrm>
          <a:prstGeom prst="roundRect">
            <a:avLst>
              <a:gd name="adj" fmla="val 6922"/>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no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lvl="1" algn="ctr" defTabSz="914363"/>
            <a:endParaRPr lang="en-US" sz="1600" b="1" dirty="0">
              <a:solidFill>
                <a:srgbClr val="595959">
                  <a:lumMod val="50000"/>
                  <a:alpha val="99000"/>
                </a:srgbClr>
              </a:solidFill>
            </a:endParaRPr>
          </a:p>
        </p:txBody>
      </p:sp>
      <p:sp>
        <p:nvSpPr>
          <p:cNvPr id="21" name="Rounded Rectangle 20"/>
          <p:cNvSpPr/>
          <p:nvPr/>
        </p:nvSpPr>
        <p:spPr bwMode="auto">
          <a:xfrm>
            <a:off x="550228" y="3899383"/>
            <a:ext cx="1920240" cy="822960"/>
          </a:xfrm>
          <a:prstGeom prst="roundRect">
            <a:avLst>
              <a:gd name="adj" fmla="val 6922"/>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no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lvl="1" algn="ctr" defTabSz="914363"/>
            <a:endParaRPr lang="en-US" sz="1600" b="1" dirty="0">
              <a:solidFill>
                <a:srgbClr val="595959">
                  <a:lumMod val="50000"/>
                  <a:alpha val="99000"/>
                </a:srgbClr>
              </a:solidFill>
            </a:endParaRPr>
          </a:p>
        </p:txBody>
      </p:sp>
      <p:sp>
        <p:nvSpPr>
          <p:cNvPr id="22" name="Rounded Rectangle 21"/>
          <p:cNvSpPr/>
          <p:nvPr/>
        </p:nvSpPr>
        <p:spPr bwMode="auto">
          <a:xfrm>
            <a:off x="550228" y="4813945"/>
            <a:ext cx="1920240" cy="1280323"/>
          </a:xfrm>
          <a:prstGeom prst="roundRect">
            <a:avLst>
              <a:gd name="adj" fmla="val 6922"/>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no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lvl="1" algn="ctr" defTabSz="914363"/>
            <a:endParaRPr lang="en-US" sz="1600" b="1" dirty="0">
              <a:solidFill>
                <a:srgbClr val="595959">
                  <a:lumMod val="50000"/>
                  <a:alpha val="99000"/>
                </a:srgbClr>
              </a:solidFill>
            </a:endParaRPr>
          </a:p>
        </p:txBody>
      </p:sp>
      <p:sp>
        <p:nvSpPr>
          <p:cNvPr id="23" name="Freeform 6"/>
          <p:cNvSpPr>
            <a:spLocks/>
          </p:cNvSpPr>
          <p:nvPr/>
        </p:nvSpPr>
        <p:spPr bwMode="auto">
          <a:xfrm>
            <a:off x="2790508" y="2070259"/>
            <a:ext cx="2103120" cy="365760"/>
          </a:xfrm>
          <a:prstGeom prst="roundRect">
            <a:avLst>
              <a:gd name="adj" fmla="val 15521"/>
            </a:avLst>
          </a:prstGeom>
          <a:solidFill>
            <a:srgbClr val="E6E6E6"/>
          </a:solidFill>
          <a:ln w="25400" cap="flat" cmpd="sng" algn="ctr">
            <a:noFill/>
            <a:prstDash val="solid"/>
          </a:ln>
          <a:effectLst>
            <a:innerShdw blurRad="342900">
              <a:prstClr val="black">
                <a:alpha val="56000"/>
              </a:prstClr>
            </a:innerShdw>
          </a:effectLst>
        </p:spPr>
        <p:txBody>
          <a:bodyPr lIns="0" tIns="0" rIns="0" bIns="0" rtlCol="0" anchor="ctr"/>
          <a:lstStyle/>
          <a:p>
            <a:pPr algn="ctr" defTabSz="914363" fontAlgn="base">
              <a:spcBef>
                <a:spcPct val="0"/>
              </a:spcBef>
              <a:spcAft>
                <a:spcPct val="0"/>
              </a:spcAft>
            </a:pPr>
            <a:r>
              <a:rPr lang="en-US" sz="1100" b="1" dirty="0">
                <a:solidFill>
                  <a:prstClr val="black">
                    <a:alpha val="99000"/>
                  </a:prstClr>
                </a:solidFill>
              </a:rPr>
              <a:t>Exchange Online (Plan 1)</a:t>
            </a:r>
          </a:p>
          <a:p>
            <a:pPr algn="ctr" defTabSz="914363" fontAlgn="base">
              <a:spcBef>
                <a:spcPct val="0"/>
              </a:spcBef>
              <a:spcAft>
                <a:spcPct val="0"/>
              </a:spcAft>
            </a:pPr>
            <a:r>
              <a:rPr lang="sl-SI" sz="1100" b="1" dirty="0">
                <a:solidFill>
                  <a:prstClr val="black">
                    <a:alpha val="99000"/>
                  </a:prstClr>
                </a:solidFill>
              </a:rPr>
              <a:t>3</a:t>
            </a:r>
            <a:r>
              <a:rPr lang="en-US" sz="1100" b="1" dirty="0" smtClean="0">
                <a:solidFill>
                  <a:prstClr val="black">
                    <a:alpha val="99000"/>
                  </a:prstClr>
                </a:solidFill>
              </a:rPr>
              <a:t>.</a:t>
            </a:r>
            <a:r>
              <a:rPr lang="sl-SI" sz="1100" b="1" dirty="0" smtClean="0">
                <a:solidFill>
                  <a:prstClr val="black">
                    <a:alpha val="99000"/>
                  </a:prstClr>
                </a:solidFill>
              </a:rPr>
              <a:t>57€</a:t>
            </a:r>
            <a:endParaRPr lang="en-US" sz="1100" b="1" dirty="0">
              <a:solidFill>
                <a:prstClr val="black">
                  <a:alpha val="99000"/>
                </a:prstClr>
              </a:solidFill>
            </a:endParaRPr>
          </a:p>
        </p:txBody>
      </p:sp>
      <p:sp>
        <p:nvSpPr>
          <p:cNvPr id="24" name="TextBox 23"/>
          <p:cNvSpPr txBox="1"/>
          <p:nvPr/>
        </p:nvSpPr>
        <p:spPr>
          <a:xfrm>
            <a:off x="5113930" y="2122334"/>
            <a:ext cx="3566160" cy="169277"/>
          </a:xfrm>
          <a:prstGeom prst="rect">
            <a:avLst/>
          </a:prstGeom>
          <a:noFill/>
        </p:spPr>
        <p:txBody>
          <a:bodyPr wrap="square" lIns="45720" tIns="0" rIns="45720" bIns="0" rtlCol="0">
            <a:spAutoFit/>
          </a:bodyPr>
          <a:lstStyle/>
          <a:p>
            <a:pPr defTabSz="914363"/>
            <a:r>
              <a:rPr lang="en-US" sz="1100" dirty="0">
                <a:ln>
                  <a:solidFill>
                    <a:prstClr val="white">
                      <a:alpha val="0"/>
                    </a:prstClr>
                  </a:solidFill>
                </a:ln>
                <a:solidFill>
                  <a:prstClr val="black"/>
                </a:solidFill>
                <a:cs typeface="Calibri" pitchFamily="34" charset="0"/>
              </a:rPr>
              <a:t>Email, Calendar, Contacts, Discovery, AV/AS</a:t>
            </a:r>
          </a:p>
        </p:txBody>
      </p:sp>
      <p:sp>
        <p:nvSpPr>
          <p:cNvPr id="25" name="TextBox 24"/>
          <p:cNvSpPr txBox="1"/>
          <p:nvPr/>
        </p:nvSpPr>
        <p:spPr>
          <a:xfrm>
            <a:off x="5113930" y="2579615"/>
            <a:ext cx="3566160" cy="169277"/>
          </a:xfrm>
          <a:prstGeom prst="rect">
            <a:avLst/>
          </a:prstGeom>
          <a:noFill/>
        </p:spPr>
        <p:txBody>
          <a:bodyPr wrap="square" lIns="45720" tIns="0" rIns="45720" bIns="0" rtlCol="0">
            <a:spAutoFit/>
          </a:bodyPr>
          <a:lstStyle/>
          <a:p>
            <a:pPr defTabSz="914363"/>
            <a:r>
              <a:rPr lang="en-US" sz="1100" dirty="0">
                <a:ln>
                  <a:solidFill>
                    <a:prstClr val="white">
                      <a:alpha val="0"/>
                    </a:prstClr>
                  </a:solidFill>
                </a:ln>
                <a:solidFill>
                  <a:prstClr val="black"/>
                </a:solidFill>
                <a:cs typeface="Calibri" pitchFamily="34" charset="0"/>
              </a:rPr>
              <a:t>Voicemail and archiving</a:t>
            </a:r>
          </a:p>
        </p:txBody>
      </p:sp>
      <p:sp>
        <p:nvSpPr>
          <p:cNvPr id="26" name="TextBox 25"/>
          <p:cNvSpPr txBox="1"/>
          <p:nvPr/>
        </p:nvSpPr>
        <p:spPr>
          <a:xfrm>
            <a:off x="5113930" y="3036896"/>
            <a:ext cx="3566160" cy="169277"/>
          </a:xfrm>
          <a:prstGeom prst="rect">
            <a:avLst/>
          </a:prstGeom>
          <a:noFill/>
        </p:spPr>
        <p:txBody>
          <a:bodyPr wrap="square" lIns="45720" tIns="0" rIns="45720" bIns="0" rtlCol="0">
            <a:spAutoFit/>
          </a:bodyPr>
          <a:lstStyle/>
          <a:p>
            <a:pPr defTabSz="914363"/>
            <a:r>
              <a:rPr lang="en-US" sz="1100" dirty="0">
                <a:ln>
                  <a:solidFill>
                    <a:prstClr val="white">
                      <a:alpha val="0"/>
                    </a:prstClr>
                  </a:solidFill>
                </a:ln>
                <a:solidFill>
                  <a:prstClr val="black"/>
                </a:solidFill>
                <a:cs typeface="Calibri" pitchFamily="34" charset="0"/>
              </a:rPr>
              <a:t>Advanced portal for collaboration, AV</a:t>
            </a:r>
          </a:p>
        </p:txBody>
      </p:sp>
      <p:sp>
        <p:nvSpPr>
          <p:cNvPr id="27" name="TextBox 26"/>
          <p:cNvSpPr txBox="1"/>
          <p:nvPr/>
        </p:nvSpPr>
        <p:spPr>
          <a:xfrm>
            <a:off x="5113930" y="3540344"/>
            <a:ext cx="3566160" cy="169277"/>
          </a:xfrm>
          <a:prstGeom prst="rect">
            <a:avLst/>
          </a:prstGeom>
          <a:noFill/>
        </p:spPr>
        <p:txBody>
          <a:bodyPr wrap="square" lIns="45720" tIns="0" rIns="45720" bIns="0" rtlCol="0">
            <a:spAutoFit/>
          </a:bodyPr>
          <a:lstStyle/>
          <a:p>
            <a:pPr defTabSz="914363"/>
            <a:r>
              <a:rPr lang="en-US" sz="1100" dirty="0">
                <a:ln>
                  <a:solidFill>
                    <a:prstClr val="white">
                      <a:alpha val="0"/>
                    </a:prstClr>
                  </a:solidFill>
                </a:ln>
                <a:solidFill>
                  <a:prstClr val="black"/>
                </a:solidFill>
                <a:cs typeface="Calibri" pitchFamily="34" charset="0"/>
              </a:rPr>
              <a:t>Forms, data visualization, Access/Excel/Visio Services</a:t>
            </a:r>
          </a:p>
        </p:txBody>
      </p:sp>
      <p:sp>
        <p:nvSpPr>
          <p:cNvPr id="28" name="TextBox 27"/>
          <p:cNvSpPr txBox="1"/>
          <p:nvPr/>
        </p:nvSpPr>
        <p:spPr>
          <a:xfrm>
            <a:off x="5113930" y="3997625"/>
            <a:ext cx="3566160" cy="169277"/>
          </a:xfrm>
          <a:prstGeom prst="rect">
            <a:avLst/>
          </a:prstGeom>
          <a:noFill/>
        </p:spPr>
        <p:txBody>
          <a:bodyPr wrap="square" lIns="45720" tIns="0" rIns="45720" bIns="0" rtlCol="0">
            <a:spAutoFit/>
          </a:bodyPr>
          <a:lstStyle/>
          <a:p>
            <a:pPr defTabSz="914363"/>
            <a:r>
              <a:rPr lang="en-US" sz="1100" dirty="0">
                <a:ln>
                  <a:solidFill>
                    <a:prstClr val="white">
                      <a:alpha val="0"/>
                    </a:prstClr>
                  </a:solidFill>
                </a:ln>
                <a:solidFill>
                  <a:prstClr val="black"/>
                </a:solidFill>
                <a:cs typeface="Calibri" pitchFamily="34" charset="0"/>
              </a:rPr>
              <a:t>Instant Messaging and Presence, AV</a:t>
            </a:r>
          </a:p>
        </p:txBody>
      </p:sp>
      <p:sp>
        <p:nvSpPr>
          <p:cNvPr id="29" name="TextBox 28"/>
          <p:cNvSpPr txBox="1"/>
          <p:nvPr/>
        </p:nvSpPr>
        <p:spPr>
          <a:xfrm>
            <a:off x="5113930" y="4454906"/>
            <a:ext cx="3566160" cy="169277"/>
          </a:xfrm>
          <a:prstGeom prst="rect">
            <a:avLst/>
          </a:prstGeom>
          <a:noFill/>
        </p:spPr>
        <p:txBody>
          <a:bodyPr wrap="square" lIns="45720" tIns="0" rIns="45720" bIns="0" rtlCol="0">
            <a:spAutoFit/>
          </a:bodyPr>
          <a:lstStyle/>
          <a:p>
            <a:pPr defTabSz="914363"/>
            <a:r>
              <a:rPr lang="en-US" sz="1100" dirty="0">
                <a:ln>
                  <a:solidFill>
                    <a:prstClr val="white">
                      <a:alpha val="0"/>
                    </a:prstClr>
                  </a:solidFill>
                </a:ln>
                <a:solidFill>
                  <a:prstClr val="black"/>
                </a:solidFill>
                <a:cs typeface="Calibri" pitchFamily="34" charset="0"/>
              </a:rPr>
              <a:t>Virtual meetings</a:t>
            </a:r>
          </a:p>
        </p:txBody>
      </p:sp>
      <p:sp>
        <p:nvSpPr>
          <p:cNvPr id="30" name="TextBox 29"/>
          <p:cNvSpPr txBox="1"/>
          <p:nvPr/>
        </p:nvSpPr>
        <p:spPr>
          <a:xfrm>
            <a:off x="5113930" y="4866020"/>
            <a:ext cx="3566160" cy="169277"/>
          </a:xfrm>
          <a:prstGeom prst="rect">
            <a:avLst/>
          </a:prstGeom>
          <a:noFill/>
        </p:spPr>
        <p:txBody>
          <a:bodyPr wrap="square" lIns="45720" tIns="0" rIns="45720" bIns="0" rtlCol="0">
            <a:spAutoFit/>
          </a:bodyPr>
          <a:lstStyle/>
          <a:p>
            <a:pPr defTabSz="914363"/>
            <a:r>
              <a:rPr lang="en-US" sz="1100" dirty="0">
                <a:ln>
                  <a:solidFill>
                    <a:prstClr val="white">
                      <a:alpha val="0"/>
                    </a:prstClr>
                  </a:solidFill>
                </a:ln>
                <a:solidFill>
                  <a:prstClr val="black"/>
                </a:solidFill>
                <a:cs typeface="Calibri" pitchFamily="34" charset="0"/>
              </a:rPr>
              <a:t>Client productivity applications and Web Apps</a:t>
            </a:r>
          </a:p>
        </p:txBody>
      </p:sp>
      <p:sp>
        <p:nvSpPr>
          <p:cNvPr id="31" name="TextBox 30"/>
          <p:cNvSpPr txBox="1"/>
          <p:nvPr/>
        </p:nvSpPr>
        <p:spPr>
          <a:xfrm>
            <a:off x="5113929" y="5369468"/>
            <a:ext cx="3893883" cy="338554"/>
          </a:xfrm>
          <a:prstGeom prst="rect">
            <a:avLst/>
          </a:prstGeom>
          <a:noFill/>
        </p:spPr>
        <p:txBody>
          <a:bodyPr wrap="square" lIns="45720" tIns="0" rIns="45720" bIns="0" rtlCol="0">
            <a:spAutoFit/>
          </a:bodyPr>
          <a:lstStyle/>
          <a:p>
            <a:pPr defTabSz="914363"/>
            <a:r>
              <a:rPr lang="en-US" sz="1100" dirty="0">
                <a:ln>
                  <a:solidFill>
                    <a:prstClr val="white">
                      <a:alpha val="0"/>
                    </a:prstClr>
                  </a:solidFill>
                </a:ln>
                <a:solidFill>
                  <a:prstClr val="black"/>
                </a:solidFill>
                <a:cs typeface="Calibri" pitchFamily="34" charset="0"/>
              </a:rPr>
              <a:t>Web productivity applications and </a:t>
            </a:r>
          </a:p>
          <a:p>
            <a:pPr defTabSz="914363"/>
            <a:r>
              <a:rPr lang="en-US" sz="1100" dirty="0">
                <a:ln>
                  <a:solidFill>
                    <a:prstClr val="white">
                      <a:alpha val="0"/>
                    </a:prstClr>
                  </a:solidFill>
                </a:ln>
                <a:solidFill>
                  <a:prstClr val="black"/>
                </a:solidFill>
                <a:cs typeface="Calibri" pitchFamily="34" charset="0"/>
              </a:rPr>
              <a:t>SharePoint Online Plan 1</a:t>
            </a:r>
          </a:p>
        </p:txBody>
      </p:sp>
      <p:sp>
        <p:nvSpPr>
          <p:cNvPr id="32" name="TextBox 31"/>
          <p:cNvSpPr txBox="1"/>
          <p:nvPr/>
        </p:nvSpPr>
        <p:spPr>
          <a:xfrm>
            <a:off x="5113930" y="5826750"/>
            <a:ext cx="3566160" cy="338554"/>
          </a:xfrm>
          <a:prstGeom prst="rect">
            <a:avLst/>
          </a:prstGeom>
          <a:noFill/>
        </p:spPr>
        <p:txBody>
          <a:bodyPr wrap="square" lIns="45720" tIns="0" rIns="45720" bIns="0" rtlCol="0">
            <a:spAutoFit/>
          </a:bodyPr>
          <a:lstStyle/>
          <a:p>
            <a:pPr defTabSz="914363"/>
            <a:r>
              <a:rPr lang="en-US" sz="1100" dirty="0">
                <a:ln>
                  <a:solidFill>
                    <a:prstClr val="white">
                      <a:alpha val="0"/>
                    </a:prstClr>
                  </a:solidFill>
                </a:ln>
                <a:solidFill>
                  <a:prstClr val="black"/>
                </a:solidFill>
                <a:cs typeface="Calibri" pitchFamily="34" charset="0"/>
              </a:rPr>
              <a:t>Web productivity applications and </a:t>
            </a:r>
            <a:br>
              <a:rPr lang="en-US" sz="1100" dirty="0">
                <a:ln>
                  <a:solidFill>
                    <a:prstClr val="white">
                      <a:alpha val="0"/>
                    </a:prstClr>
                  </a:solidFill>
                </a:ln>
                <a:solidFill>
                  <a:prstClr val="black"/>
                </a:solidFill>
                <a:cs typeface="Calibri" pitchFamily="34" charset="0"/>
              </a:rPr>
            </a:br>
            <a:r>
              <a:rPr lang="en-US" sz="1100" dirty="0">
                <a:ln>
                  <a:solidFill>
                    <a:prstClr val="white">
                      <a:alpha val="0"/>
                    </a:prstClr>
                  </a:solidFill>
                </a:ln>
                <a:solidFill>
                  <a:prstClr val="black"/>
                </a:solidFill>
                <a:cs typeface="Calibri" pitchFamily="34" charset="0"/>
              </a:rPr>
              <a:t>SharePoint Online Plan 2</a:t>
            </a:r>
          </a:p>
        </p:txBody>
      </p:sp>
      <p:sp>
        <p:nvSpPr>
          <p:cNvPr id="34" name="Freeform 6"/>
          <p:cNvSpPr>
            <a:spLocks/>
          </p:cNvSpPr>
          <p:nvPr/>
        </p:nvSpPr>
        <p:spPr bwMode="auto">
          <a:xfrm>
            <a:off x="2790508" y="2527540"/>
            <a:ext cx="2103120" cy="365760"/>
          </a:xfrm>
          <a:prstGeom prst="roundRect">
            <a:avLst>
              <a:gd name="adj" fmla="val 15521"/>
            </a:avLst>
          </a:prstGeom>
          <a:solidFill>
            <a:srgbClr val="E6E6E6"/>
          </a:solidFill>
          <a:ln w="25400" cap="flat" cmpd="sng" algn="ctr">
            <a:noFill/>
            <a:prstDash val="solid"/>
          </a:ln>
          <a:effectLst>
            <a:innerShdw blurRad="342900">
              <a:prstClr val="black">
                <a:alpha val="56000"/>
              </a:prstClr>
            </a:innerShdw>
          </a:effectLst>
        </p:spPr>
        <p:txBody>
          <a:bodyPr lIns="0" tIns="0" rIns="0" bIns="0" rtlCol="0" anchor="ctr"/>
          <a:lstStyle/>
          <a:p>
            <a:pPr algn="ctr" defTabSz="914363" fontAlgn="base">
              <a:spcBef>
                <a:spcPct val="0"/>
              </a:spcBef>
              <a:spcAft>
                <a:spcPct val="0"/>
              </a:spcAft>
            </a:pPr>
            <a:r>
              <a:rPr lang="en-US" sz="1100" b="1" dirty="0">
                <a:solidFill>
                  <a:prstClr val="black">
                    <a:alpha val="99000"/>
                  </a:prstClr>
                </a:solidFill>
              </a:rPr>
              <a:t>Exchange Online (Plan 2)</a:t>
            </a:r>
          </a:p>
          <a:p>
            <a:pPr algn="ctr" defTabSz="914363" fontAlgn="base">
              <a:spcBef>
                <a:spcPct val="0"/>
              </a:spcBef>
              <a:spcAft>
                <a:spcPct val="0"/>
              </a:spcAft>
            </a:pPr>
            <a:r>
              <a:rPr lang="sl-SI" sz="1100" b="1" dirty="0" smtClean="0">
                <a:solidFill>
                  <a:prstClr val="black">
                    <a:alpha val="99000"/>
                  </a:prstClr>
                </a:solidFill>
              </a:rPr>
              <a:t>7</a:t>
            </a:r>
            <a:r>
              <a:rPr lang="en-US" sz="1100" b="1" dirty="0" smtClean="0">
                <a:solidFill>
                  <a:prstClr val="black">
                    <a:alpha val="99000"/>
                  </a:prstClr>
                </a:solidFill>
              </a:rPr>
              <a:t>.</a:t>
            </a:r>
            <a:r>
              <a:rPr lang="sl-SI" sz="1100" b="1" dirty="0" smtClean="0">
                <a:solidFill>
                  <a:prstClr val="black">
                    <a:alpha val="99000"/>
                  </a:prstClr>
                </a:solidFill>
              </a:rPr>
              <a:t>25€</a:t>
            </a:r>
            <a:endParaRPr lang="en-US" sz="1100" b="1" dirty="0">
              <a:solidFill>
                <a:prstClr val="black">
                  <a:alpha val="99000"/>
                </a:prstClr>
              </a:solidFill>
            </a:endParaRPr>
          </a:p>
        </p:txBody>
      </p:sp>
      <p:sp>
        <p:nvSpPr>
          <p:cNvPr id="35" name="Freeform 6"/>
          <p:cNvSpPr>
            <a:spLocks/>
          </p:cNvSpPr>
          <p:nvPr/>
        </p:nvSpPr>
        <p:spPr bwMode="auto">
          <a:xfrm>
            <a:off x="2790508" y="2984821"/>
            <a:ext cx="2103120" cy="365760"/>
          </a:xfrm>
          <a:prstGeom prst="roundRect">
            <a:avLst>
              <a:gd name="adj" fmla="val 15521"/>
            </a:avLst>
          </a:prstGeom>
          <a:solidFill>
            <a:srgbClr val="E6E6E6"/>
          </a:solidFill>
          <a:ln w="25400" cap="flat" cmpd="sng" algn="ctr">
            <a:noFill/>
            <a:prstDash val="solid"/>
          </a:ln>
          <a:effectLst>
            <a:innerShdw blurRad="342900">
              <a:prstClr val="black">
                <a:alpha val="56000"/>
              </a:prstClr>
            </a:innerShdw>
          </a:effectLst>
        </p:spPr>
        <p:txBody>
          <a:bodyPr lIns="0" tIns="0" rIns="0" bIns="0" rtlCol="0" anchor="ctr"/>
          <a:lstStyle/>
          <a:p>
            <a:pPr algn="ctr" defTabSz="914363" fontAlgn="base">
              <a:spcBef>
                <a:spcPct val="0"/>
              </a:spcBef>
              <a:spcAft>
                <a:spcPct val="0"/>
              </a:spcAft>
            </a:pPr>
            <a:r>
              <a:rPr lang="en-US" sz="1100" b="1" dirty="0">
                <a:solidFill>
                  <a:prstClr val="black">
                    <a:alpha val="99000"/>
                  </a:prstClr>
                </a:solidFill>
              </a:rPr>
              <a:t>SharePoint Online (Plan 1)</a:t>
            </a:r>
          </a:p>
          <a:p>
            <a:pPr algn="ctr" defTabSz="914363" fontAlgn="base">
              <a:spcBef>
                <a:spcPct val="0"/>
              </a:spcBef>
              <a:spcAft>
                <a:spcPct val="0"/>
              </a:spcAft>
            </a:pPr>
            <a:r>
              <a:rPr lang="sl-SI" sz="1100" b="1" dirty="0" smtClean="0">
                <a:solidFill>
                  <a:prstClr val="black">
                    <a:alpha val="99000"/>
                  </a:prstClr>
                </a:solidFill>
              </a:rPr>
              <a:t>3</a:t>
            </a:r>
            <a:r>
              <a:rPr lang="en-US" sz="1100" b="1" dirty="0" smtClean="0">
                <a:solidFill>
                  <a:prstClr val="black">
                    <a:alpha val="99000"/>
                  </a:prstClr>
                </a:solidFill>
              </a:rPr>
              <a:t>.5</a:t>
            </a:r>
            <a:r>
              <a:rPr lang="sl-SI" sz="1100" b="1" dirty="0" smtClean="0">
                <a:solidFill>
                  <a:prstClr val="black">
                    <a:alpha val="99000"/>
                  </a:prstClr>
                </a:solidFill>
              </a:rPr>
              <a:t>7€</a:t>
            </a:r>
            <a:endParaRPr lang="en-US" sz="1100" b="1" dirty="0">
              <a:solidFill>
                <a:prstClr val="black">
                  <a:alpha val="99000"/>
                </a:prstClr>
              </a:solidFill>
            </a:endParaRPr>
          </a:p>
        </p:txBody>
      </p:sp>
      <p:sp>
        <p:nvSpPr>
          <p:cNvPr id="36" name="Freeform 6"/>
          <p:cNvSpPr>
            <a:spLocks/>
          </p:cNvSpPr>
          <p:nvPr/>
        </p:nvSpPr>
        <p:spPr bwMode="auto">
          <a:xfrm>
            <a:off x="2790508" y="3442102"/>
            <a:ext cx="2103120" cy="365760"/>
          </a:xfrm>
          <a:prstGeom prst="roundRect">
            <a:avLst>
              <a:gd name="adj" fmla="val 15521"/>
            </a:avLst>
          </a:prstGeom>
          <a:solidFill>
            <a:srgbClr val="E6E6E6"/>
          </a:solidFill>
          <a:ln w="25400" cap="flat" cmpd="sng" algn="ctr">
            <a:noFill/>
            <a:prstDash val="solid"/>
          </a:ln>
          <a:effectLst>
            <a:innerShdw blurRad="342900">
              <a:prstClr val="black">
                <a:alpha val="56000"/>
              </a:prstClr>
            </a:innerShdw>
          </a:effectLst>
        </p:spPr>
        <p:txBody>
          <a:bodyPr lIns="0" tIns="0" rIns="0" bIns="0" rtlCol="0" anchor="ctr"/>
          <a:lstStyle/>
          <a:p>
            <a:pPr algn="ctr" defTabSz="914363" fontAlgn="base">
              <a:spcBef>
                <a:spcPct val="0"/>
              </a:spcBef>
              <a:spcAft>
                <a:spcPct val="0"/>
              </a:spcAft>
            </a:pPr>
            <a:r>
              <a:rPr lang="en-US" sz="1100" b="1" dirty="0">
                <a:solidFill>
                  <a:prstClr val="black">
                    <a:alpha val="99000"/>
                  </a:prstClr>
                </a:solidFill>
              </a:rPr>
              <a:t>SharePoint Online (Plan 2)</a:t>
            </a:r>
          </a:p>
          <a:p>
            <a:pPr algn="ctr" defTabSz="914363" fontAlgn="base">
              <a:spcBef>
                <a:spcPct val="0"/>
              </a:spcBef>
              <a:spcAft>
                <a:spcPct val="0"/>
              </a:spcAft>
            </a:pPr>
            <a:r>
              <a:rPr lang="sl-SI" sz="1100" b="1" dirty="0" smtClean="0">
                <a:solidFill>
                  <a:prstClr val="black">
                    <a:alpha val="99000"/>
                  </a:prstClr>
                </a:solidFill>
              </a:rPr>
              <a:t>7</a:t>
            </a:r>
            <a:r>
              <a:rPr lang="en-US" sz="1100" b="1" dirty="0" smtClean="0">
                <a:solidFill>
                  <a:prstClr val="black">
                    <a:alpha val="99000"/>
                  </a:prstClr>
                </a:solidFill>
              </a:rPr>
              <a:t>.25</a:t>
            </a:r>
            <a:r>
              <a:rPr lang="sl-SI" sz="1100" b="1" dirty="0" smtClean="0">
                <a:solidFill>
                  <a:prstClr val="black">
                    <a:alpha val="99000"/>
                  </a:prstClr>
                </a:solidFill>
              </a:rPr>
              <a:t>€</a:t>
            </a:r>
            <a:endParaRPr lang="en-US" sz="1100" b="1" dirty="0">
              <a:solidFill>
                <a:prstClr val="black">
                  <a:alpha val="99000"/>
                </a:prstClr>
              </a:solidFill>
            </a:endParaRPr>
          </a:p>
        </p:txBody>
      </p:sp>
      <p:sp>
        <p:nvSpPr>
          <p:cNvPr id="37" name="Freeform 6"/>
          <p:cNvSpPr>
            <a:spLocks/>
          </p:cNvSpPr>
          <p:nvPr/>
        </p:nvSpPr>
        <p:spPr bwMode="auto">
          <a:xfrm>
            <a:off x="2790508" y="3899383"/>
            <a:ext cx="2103120" cy="365760"/>
          </a:xfrm>
          <a:prstGeom prst="roundRect">
            <a:avLst>
              <a:gd name="adj" fmla="val 15521"/>
            </a:avLst>
          </a:prstGeom>
          <a:solidFill>
            <a:srgbClr val="E6E6E6"/>
          </a:solidFill>
          <a:ln w="25400" cap="flat" cmpd="sng" algn="ctr">
            <a:noFill/>
            <a:prstDash val="solid"/>
          </a:ln>
          <a:effectLst>
            <a:innerShdw blurRad="342900">
              <a:prstClr val="black">
                <a:alpha val="56000"/>
              </a:prstClr>
            </a:innerShdw>
          </a:effectLst>
        </p:spPr>
        <p:txBody>
          <a:bodyPr lIns="0" tIns="0" rIns="0" bIns="0" rtlCol="0" anchor="ctr"/>
          <a:lstStyle/>
          <a:p>
            <a:pPr algn="ctr" defTabSz="914363" fontAlgn="base">
              <a:spcBef>
                <a:spcPct val="0"/>
              </a:spcBef>
              <a:spcAft>
                <a:spcPct val="0"/>
              </a:spcAft>
            </a:pPr>
            <a:r>
              <a:rPr lang="en-US" sz="1100" b="1" dirty="0" err="1">
                <a:solidFill>
                  <a:prstClr val="black">
                    <a:alpha val="99000"/>
                  </a:prstClr>
                </a:solidFill>
              </a:rPr>
              <a:t>Lync</a:t>
            </a:r>
            <a:r>
              <a:rPr lang="en-US" sz="1100" b="1" dirty="0">
                <a:solidFill>
                  <a:prstClr val="black">
                    <a:alpha val="99000"/>
                  </a:prstClr>
                </a:solidFill>
              </a:rPr>
              <a:t> Online (Plan 1)</a:t>
            </a:r>
          </a:p>
          <a:p>
            <a:pPr algn="ctr" defTabSz="914363" fontAlgn="base">
              <a:spcBef>
                <a:spcPct val="0"/>
              </a:spcBef>
              <a:spcAft>
                <a:spcPct val="0"/>
              </a:spcAft>
            </a:pPr>
            <a:r>
              <a:rPr lang="sl-SI" sz="1100" b="1" dirty="0">
                <a:solidFill>
                  <a:prstClr val="black">
                    <a:alpha val="99000"/>
                  </a:prstClr>
                </a:solidFill>
              </a:rPr>
              <a:t>1</a:t>
            </a:r>
            <a:r>
              <a:rPr lang="en-US" sz="1100" b="1" dirty="0" smtClean="0">
                <a:solidFill>
                  <a:prstClr val="black">
                    <a:alpha val="99000"/>
                  </a:prstClr>
                </a:solidFill>
              </a:rPr>
              <a:t>.</a:t>
            </a:r>
            <a:r>
              <a:rPr lang="sl-SI" sz="1100" b="1" dirty="0" smtClean="0">
                <a:solidFill>
                  <a:prstClr val="black">
                    <a:alpha val="99000"/>
                  </a:prstClr>
                </a:solidFill>
              </a:rPr>
              <a:t>79€</a:t>
            </a:r>
            <a:endParaRPr lang="en-US" sz="1100" b="1" dirty="0">
              <a:solidFill>
                <a:prstClr val="black">
                  <a:alpha val="99000"/>
                </a:prstClr>
              </a:solidFill>
            </a:endParaRPr>
          </a:p>
        </p:txBody>
      </p:sp>
      <p:sp>
        <p:nvSpPr>
          <p:cNvPr id="38" name="Freeform 6"/>
          <p:cNvSpPr>
            <a:spLocks/>
          </p:cNvSpPr>
          <p:nvPr/>
        </p:nvSpPr>
        <p:spPr bwMode="auto">
          <a:xfrm>
            <a:off x="2790508" y="4356664"/>
            <a:ext cx="2103120" cy="365760"/>
          </a:xfrm>
          <a:prstGeom prst="roundRect">
            <a:avLst>
              <a:gd name="adj" fmla="val 15521"/>
            </a:avLst>
          </a:prstGeom>
          <a:solidFill>
            <a:srgbClr val="E6E6E6"/>
          </a:solidFill>
          <a:ln w="25400" cap="flat" cmpd="sng" algn="ctr">
            <a:noFill/>
            <a:prstDash val="solid"/>
          </a:ln>
          <a:effectLst>
            <a:innerShdw blurRad="342900">
              <a:prstClr val="black">
                <a:alpha val="56000"/>
              </a:prstClr>
            </a:innerShdw>
          </a:effectLst>
        </p:spPr>
        <p:txBody>
          <a:bodyPr lIns="0" tIns="0" rIns="0" bIns="0" rtlCol="0" anchor="ctr"/>
          <a:lstStyle/>
          <a:p>
            <a:pPr algn="ctr" defTabSz="914363" fontAlgn="base">
              <a:spcBef>
                <a:spcPct val="0"/>
              </a:spcBef>
              <a:spcAft>
                <a:spcPct val="0"/>
              </a:spcAft>
            </a:pPr>
            <a:r>
              <a:rPr lang="en-US" sz="1100" b="1" dirty="0" err="1">
                <a:solidFill>
                  <a:prstClr val="black">
                    <a:alpha val="99000"/>
                  </a:prstClr>
                </a:solidFill>
              </a:rPr>
              <a:t>Lync</a:t>
            </a:r>
            <a:r>
              <a:rPr lang="en-US" sz="1100" b="1" dirty="0">
                <a:solidFill>
                  <a:prstClr val="black">
                    <a:alpha val="99000"/>
                  </a:prstClr>
                </a:solidFill>
              </a:rPr>
              <a:t> Online (Plan 2)</a:t>
            </a:r>
          </a:p>
          <a:p>
            <a:pPr algn="ctr" defTabSz="914363" fontAlgn="base">
              <a:spcBef>
                <a:spcPct val="0"/>
              </a:spcBef>
              <a:spcAft>
                <a:spcPct val="0"/>
              </a:spcAft>
            </a:pPr>
            <a:r>
              <a:rPr lang="sl-SI" sz="1100" b="1" dirty="0" smtClean="0">
                <a:solidFill>
                  <a:prstClr val="black">
                    <a:alpha val="99000"/>
                  </a:prstClr>
                </a:solidFill>
              </a:rPr>
              <a:t>5</a:t>
            </a:r>
            <a:r>
              <a:rPr lang="en-US" sz="1100" b="1" dirty="0" smtClean="0">
                <a:solidFill>
                  <a:prstClr val="black">
                    <a:alpha val="99000"/>
                  </a:prstClr>
                </a:solidFill>
              </a:rPr>
              <a:t>.</a:t>
            </a:r>
            <a:r>
              <a:rPr lang="sl-SI" sz="1100" b="1" dirty="0" smtClean="0">
                <a:solidFill>
                  <a:prstClr val="black">
                    <a:alpha val="99000"/>
                  </a:prstClr>
                </a:solidFill>
              </a:rPr>
              <a:t>00€</a:t>
            </a:r>
            <a:endParaRPr lang="en-US" sz="1100" b="1" dirty="0">
              <a:solidFill>
                <a:prstClr val="black">
                  <a:alpha val="99000"/>
                </a:prstClr>
              </a:solidFill>
            </a:endParaRPr>
          </a:p>
        </p:txBody>
      </p:sp>
      <p:sp>
        <p:nvSpPr>
          <p:cNvPr id="39" name="Freeform 6"/>
          <p:cNvSpPr>
            <a:spLocks/>
          </p:cNvSpPr>
          <p:nvPr/>
        </p:nvSpPr>
        <p:spPr bwMode="auto">
          <a:xfrm>
            <a:off x="2790508" y="4813945"/>
            <a:ext cx="2103120" cy="365760"/>
          </a:xfrm>
          <a:prstGeom prst="roundRect">
            <a:avLst>
              <a:gd name="adj" fmla="val 15521"/>
            </a:avLst>
          </a:prstGeom>
          <a:solidFill>
            <a:srgbClr val="E6E6E6"/>
          </a:solidFill>
          <a:ln w="25400" cap="flat" cmpd="sng" algn="ctr">
            <a:noFill/>
            <a:prstDash val="solid"/>
          </a:ln>
          <a:effectLst>
            <a:innerShdw blurRad="342900">
              <a:prstClr val="black">
                <a:alpha val="56000"/>
              </a:prstClr>
            </a:innerShdw>
          </a:effectLst>
        </p:spPr>
        <p:txBody>
          <a:bodyPr lIns="0" tIns="0" rIns="0" bIns="0" rtlCol="0" anchor="ctr"/>
          <a:lstStyle/>
          <a:p>
            <a:pPr algn="ctr" defTabSz="914363" fontAlgn="base">
              <a:spcBef>
                <a:spcPct val="0"/>
              </a:spcBef>
              <a:spcAft>
                <a:spcPct val="0"/>
              </a:spcAft>
            </a:pPr>
            <a:r>
              <a:rPr lang="en-US" sz="1100" b="1" dirty="0">
                <a:solidFill>
                  <a:prstClr val="black">
                    <a:alpha val="99000"/>
                  </a:prstClr>
                </a:solidFill>
              </a:rPr>
              <a:t>Office Professional Plus</a:t>
            </a:r>
          </a:p>
          <a:p>
            <a:pPr algn="ctr" defTabSz="914363" fontAlgn="base">
              <a:spcBef>
                <a:spcPct val="0"/>
              </a:spcBef>
              <a:spcAft>
                <a:spcPct val="0"/>
              </a:spcAft>
            </a:pPr>
            <a:r>
              <a:rPr lang="en-US" sz="1100" b="1" dirty="0" smtClean="0">
                <a:solidFill>
                  <a:prstClr val="black">
                    <a:alpha val="99000"/>
                  </a:prstClr>
                </a:solidFill>
              </a:rPr>
              <a:t>12.</a:t>
            </a:r>
            <a:r>
              <a:rPr lang="sl-SI" sz="1100" b="1" dirty="0" smtClean="0">
                <a:solidFill>
                  <a:prstClr val="black">
                    <a:alpha val="99000"/>
                  </a:prstClr>
                </a:solidFill>
              </a:rPr>
              <a:t>75€</a:t>
            </a:r>
            <a:endParaRPr lang="en-US" sz="1100" b="1" dirty="0">
              <a:solidFill>
                <a:prstClr val="black">
                  <a:alpha val="99000"/>
                </a:prstClr>
              </a:solidFill>
            </a:endParaRPr>
          </a:p>
        </p:txBody>
      </p:sp>
      <p:sp>
        <p:nvSpPr>
          <p:cNvPr id="40" name="Freeform 6"/>
          <p:cNvSpPr>
            <a:spLocks/>
          </p:cNvSpPr>
          <p:nvPr/>
        </p:nvSpPr>
        <p:spPr bwMode="auto">
          <a:xfrm>
            <a:off x="2790508" y="5271226"/>
            <a:ext cx="2103120" cy="365760"/>
          </a:xfrm>
          <a:prstGeom prst="roundRect">
            <a:avLst>
              <a:gd name="adj" fmla="val 15521"/>
            </a:avLst>
          </a:prstGeom>
          <a:solidFill>
            <a:srgbClr val="E6E6E6"/>
          </a:solidFill>
          <a:ln w="25400" cap="flat" cmpd="sng" algn="ctr">
            <a:noFill/>
            <a:prstDash val="solid"/>
          </a:ln>
          <a:effectLst>
            <a:innerShdw blurRad="342900">
              <a:prstClr val="black">
                <a:alpha val="56000"/>
              </a:prstClr>
            </a:innerShdw>
          </a:effectLst>
        </p:spPr>
        <p:txBody>
          <a:bodyPr lIns="0" tIns="0" rIns="0" bIns="0" rtlCol="0" anchor="ctr"/>
          <a:lstStyle/>
          <a:p>
            <a:pPr algn="ctr" defTabSz="914363" fontAlgn="base">
              <a:spcBef>
                <a:spcPct val="0"/>
              </a:spcBef>
              <a:spcAft>
                <a:spcPct val="0"/>
              </a:spcAft>
            </a:pPr>
            <a:r>
              <a:rPr lang="en-US" sz="1100" b="1" dirty="0">
                <a:solidFill>
                  <a:prstClr val="black">
                    <a:alpha val="99000"/>
                  </a:prstClr>
                </a:solidFill>
              </a:rPr>
              <a:t>Office Web Apps (Plan 1)</a:t>
            </a:r>
          </a:p>
          <a:p>
            <a:pPr algn="ctr" defTabSz="914363" fontAlgn="base">
              <a:spcBef>
                <a:spcPct val="0"/>
              </a:spcBef>
              <a:spcAft>
                <a:spcPct val="0"/>
              </a:spcAft>
            </a:pPr>
            <a:r>
              <a:rPr lang="sl-SI" sz="1100" b="1" dirty="0">
                <a:solidFill>
                  <a:prstClr val="black">
                    <a:alpha val="99000"/>
                  </a:prstClr>
                </a:solidFill>
              </a:rPr>
              <a:t>9</a:t>
            </a:r>
            <a:r>
              <a:rPr lang="en-US" sz="1100" b="1" dirty="0" smtClean="0">
                <a:solidFill>
                  <a:prstClr val="black">
                    <a:alpha val="99000"/>
                  </a:prstClr>
                </a:solidFill>
              </a:rPr>
              <a:t>.</a:t>
            </a:r>
            <a:r>
              <a:rPr lang="sl-SI" sz="1100" b="1" dirty="0" smtClean="0">
                <a:solidFill>
                  <a:prstClr val="black">
                    <a:alpha val="99000"/>
                  </a:prstClr>
                </a:solidFill>
              </a:rPr>
              <a:t>00€</a:t>
            </a:r>
            <a:endParaRPr lang="en-US" sz="1100" b="1" dirty="0">
              <a:solidFill>
                <a:prstClr val="black">
                  <a:alpha val="99000"/>
                </a:prstClr>
              </a:solidFill>
            </a:endParaRPr>
          </a:p>
        </p:txBody>
      </p:sp>
      <p:sp>
        <p:nvSpPr>
          <p:cNvPr id="41" name="Freeform 6"/>
          <p:cNvSpPr>
            <a:spLocks/>
          </p:cNvSpPr>
          <p:nvPr/>
        </p:nvSpPr>
        <p:spPr bwMode="auto">
          <a:xfrm>
            <a:off x="2790508" y="5728508"/>
            <a:ext cx="2103120" cy="365760"/>
          </a:xfrm>
          <a:prstGeom prst="roundRect">
            <a:avLst>
              <a:gd name="adj" fmla="val 15521"/>
            </a:avLst>
          </a:prstGeom>
          <a:solidFill>
            <a:srgbClr val="E6E6E6"/>
          </a:solidFill>
          <a:ln w="25400" cap="flat" cmpd="sng" algn="ctr">
            <a:noFill/>
            <a:prstDash val="solid"/>
          </a:ln>
          <a:effectLst>
            <a:innerShdw blurRad="342900">
              <a:prstClr val="black">
                <a:alpha val="56000"/>
              </a:prstClr>
            </a:innerShdw>
          </a:effectLst>
        </p:spPr>
        <p:txBody>
          <a:bodyPr lIns="0" tIns="0" rIns="0" bIns="0" rtlCol="0" anchor="ctr"/>
          <a:lstStyle/>
          <a:p>
            <a:pPr algn="ctr" defTabSz="914363" fontAlgn="base">
              <a:spcBef>
                <a:spcPct val="0"/>
              </a:spcBef>
              <a:spcAft>
                <a:spcPct val="0"/>
              </a:spcAft>
            </a:pPr>
            <a:r>
              <a:rPr lang="en-US" sz="1100" b="1" dirty="0">
                <a:solidFill>
                  <a:prstClr val="black">
                    <a:alpha val="99000"/>
                  </a:prstClr>
                </a:solidFill>
              </a:rPr>
              <a:t>Office Web Apps (Plan 2)</a:t>
            </a:r>
          </a:p>
          <a:p>
            <a:pPr algn="ctr" defTabSz="914363" fontAlgn="base">
              <a:spcBef>
                <a:spcPct val="0"/>
              </a:spcBef>
              <a:spcAft>
                <a:spcPct val="0"/>
              </a:spcAft>
            </a:pPr>
            <a:r>
              <a:rPr lang="en-US" sz="1100" b="1" dirty="0">
                <a:solidFill>
                  <a:prstClr val="black">
                    <a:alpha val="99000"/>
                  </a:prstClr>
                </a:solidFill>
              </a:rPr>
              <a:t>$</a:t>
            </a:r>
            <a:r>
              <a:rPr lang="en-US" sz="1100" b="1" dirty="0" smtClean="0">
                <a:solidFill>
                  <a:prstClr val="black">
                    <a:alpha val="99000"/>
                  </a:prstClr>
                </a:solidFill>
              </a:rPr>
              <a:t>1</a:t>
            </a:r>
            <a:r>
              <a:rPr lang="sl-SI" sz="1100" b="1" dirty="0" smtClean="0">
                <a:solidFill>
                  <a:prstClr val="black">
                    <a:alpha val="99000"/>
                  </a:prstClr>
                </a:solidFill>
              </a:rPr>
              <a:t>2</a:t>
            </a:r>
            <a:r>
              <a:rPr lang="en-US" sz="1100" b="1" dirty="0" smtClean="0">
                <a:solidFill>
                  <a:prstClr val="black">
                    <a:alpha val="99000"/>
                  </a:prstClr>
                </a:solidFill>
              </a:rPr>
              <a:t>.</a:t>
            </a:r>
            <a:r>
              <a:rPr lang="sl-SI" sz="1100" b="1" dirty="0">
                <a:solidFill>
                  <a:prstClr val="black">
                    <a:alpha val="99000"/>
                  </a:prstClr>
                </a:solidFill>
              </a:rPr>
              <a:t>5</a:t>
            </a:r>
            <a:r>
              <a:rPr lang="sl-SI" sz="1100" b="1" dirty="0" smtClean="0">
                <a:solidFill>
                  <a:prstClr val="black">
                    <a:alpha val="99000"/>
                  </a:prstClr>
                </a:solidFill>
              </a:rPr>
              <a:t>0€</a:t>
            </a:r>
            <a:endParaRPr lang="en-US" sz="1100" b="1" dirty="0">
              <a:solidFill>
                <a:prstClr val="black">
                  <a:alpha val="99000"/>
                </a:prstClr>
              </a:solidFill>
            </a:endParaRPr>
          </a:p>
        </p:txBody>
      </p:sp>
      <p:cxnSp>
        <p:nvCxnSpPr>
          <p:cNvPr id="42" name="Straight Connector 41"/>
          <p:cNvCxnSpPr/>
          <p:nvPr>
            <p:custDataLst>
              <p:tags r:id="rId1"/>
            </p:custDataLst>
          </p:nvPr>
        </p:nvCxnSpPr>
        <p:spPr>
          <a:xfrm>
            <a:off x="458788" y="2939020"/>
            <a:ext cx="8229600" cy="0"/>
          </a:xfrm>
          <a:prstGeom prst="line">
            <a:avLst/>
          </a:prstGeom>
          <a:ln w="9525" cap="rnd">
            <a:solidFill>
              <a:schemeClr val="bg1">
                <a:lumMod val="50000"/>
              </a:schemeClr>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custDataLst>
              <p:tags r:id="rId2"/>
            </p:custDataLst>
          </p:nvPr>
        </p:nvCxnSpPr>
        <p:spPr>
          <a:xfrm>
            <a:off x="458788" y="3853582"/>
            <a:ext cx="8229600" cy="0"/>
          </a:xfrm>
          <a:prstGeom prst="line">
            <a:avLst/>
          </a:prstGeom>
          <a:ln w="9525" cap="rnd">
            <a:solidFill>
              <a:schemeClr val="bg1">
                <a:lumMod val="50000"/>
              </a:schemeClr>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custDataLst>
              <p:tags r:id="rId3"/>
            </p:custDataLst>
          </p:nvPr>
        </p:nvCxnSpPr>
        <p:spPr>
          <a:xfrm>
            <a:off x="458788" y="4768144"/>
            <a:ext cx="8229600" cy="0"/>
          </a:xfrm>
          <a:prstGeom prst="line">
            <a:avLst/>
          </a:prstGeom>
          <a:ln w="9525" cap="rnd">
            <a:solidFill>
              <a:schemeClr val="bg1">
                <a:lumMod val="50000"/>
              </a:schemeClr>
            </a:solidFill>
            <a:prstDash val="dash"/>
            <a:headEnd type="none"/>
          </a:ln>
        </p:spPr>
        <p:style>
          <a:lnRef idx="1">
            <a:schemeClr val="accent1"/>
          </a:lnRef>
          <a:fillRef idx="0">
            <a:schemeClr val="accent1"/>
          </a:fillRef>
          <a:effectRef idx="0">
            <a:schemeClr val="accent1"/>
          </a:effectRef>
          <a:fontRef idx="minor">
            <a:schemeClr val="tx1"/>
          </a:fontRef>
        </p:style>
      </p:cxnSp>
      <p:pic>
        <p:nvPicPr>
          <p:cNvPr id="45"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41668" y="2317926"/>
            <a:ext cx="1737360" cy="327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41668" y="3246072"/>
            <a:ext cx="1737360" cy="300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75275" y="5229200"/>
            <a:ext cx="1348453" cy="456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tretch/>
        </p:blipFill>
        <p:spPr bwMode="auto">
          <a:xfrm>
            <a:off x="641668" y="4003992"/>
            <a:ext cx="1737360" cy="613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96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800" y="399600"/>
            <a:ext cx="8223250" cy="443198"/>
          </a:xfrm>
        </p:spPr>
        <p:txBody>
          <a:bodyPr>
            <a:normAutofit fontScale="90000"/>
          </a:bodyPr>
          <a:lstStyle/>
          <a:p>
            <a:r>
              <a:rPr lang="sl-SI" dirty="0" smtClean="0"/>
              <a:t>Kaj je potrebno upoštevati pri cenovni primerjavi?</a:t>
            </a:r>
            <a:endParaRPr lang="sl-SI" dirty="0"/>
          </a:p>
        </p:txBody>
      </p:sp>
      <p:sp>
        <p:nvSpPr>
          <p:cNvPr id="3" name="Text Placeholder 2"/>
          <p:cNvSpPr>
            <a:spLocks noGrp="1"/>
          </p:cNvSpPr>
          <p:nvPr>
            <p:ph type="body" sz="quarter" idx="10"/>
          </p:nvPr>
        </p:nvSpPr>
        <p:spPr>
          <a:xfrm>
            <a:off x="316789" y="1198565"/>
            <a:ext cx="8550914" cy="4696670"/>
          </a:xfrm>
        </p:spPr>
        <p:txBody>
          <a:bodyPr>
            <a:normAutofit fontScale="92500" lnSpcReduction="10000"/>
          </a:bodyPr>
          <a:lstStyle/>
          <a:p>
            <a:r>
              <a:rPr lang="sl-SI" b="1" dirty="0" smtClean="0"/>
              <a:t>Strošek:</a:t>
            </a:r>
          </a:p>
          <a:p>
            <a:r>
              <a:rPr lang="sl-SI" dirty="0" smtClean="0"/>
              <a:t>Programske opreme (licence) + vzdrževanje</a:t>
            </a:r>
          </a:p>
          <a:p>
            <a:r>
              <a:rPr lang="sl-SI" dirty="0" smtClean="0"/>
              <a:t>Strojne opreme + vzdrževanje</a:t>
            </a:r>
          </a:p>
          <a:p>
            <a:r>
              <a:rPr lang="sl-SI" dirty="0" smtClean="0"/>
              <a:t>Nadgradenj</a:t>
            </a:r>
            <a:endParaRPr lang="sl-SI" dirty="0"/>
          </a:p>
          <a:p>
            <a:r>
              <a:rPr lang="sl-SI" dirty="0" smtClean="0"/>
              <a:t>Vzdrževanje </a:t>
            </a:r>
            <a:r>
              <a:rPr lang="sl-SI" dirty="0"/>
              <a:t>celotnega DC (elektrika, agregati, varovanje, požarna varnost, prostor, varovalni sistemi,hladilni sistem….)</a:t>
            </a:r>
          </a:p>
          <a:p>
            <a:r>
              <a:rPr lang="sl-SI" dirty="0" smtClean="0"/>
              <a:t>Mrežne povezave</a:t>
            </a:r>
          </a:p>
          <a:p>
            <a:r>
              <a:rPr lang="sl-SI" dirty="0" smtClean="0"/>
              <a:t>WAN </a:t>
            </a:r>
            <a:r>
              <a:rPr lang="sl-SI" dirty="0"/>
              <a:t>(optika za DRC </a:t>
            </a:r>
            <a:r>
              <a:rPr lang="sl-SI" dirty="0" smtClean="0"/>
              <a:t>povezavo)</a:t>
            </a:r>
            <a:endParaRPr lang="sl-SI" dirty="0"/>
          </a:p>
          <a:p>
            <a:r>
              <a:rPr lang="sl-SI" dirty="0" smtClean="0"/>
              <a:t>Hramba podatkov (</a:t>
            </a:r>
            <a:r>
              <a:rPr lang="sl-SI" dirty="0" err="1" smtClean="0"/>
              <a:t>diskovje</a:t>
            </a:r>
            <a:r>
              <a:rPr lang="sl-SI" dirty="0" smtClean="0"/>
              <a:t>)</a:t>
            </a:r>
            <a:endParaRPr lang="sl-SI" dirty="0"/>
          </a:p>
          <a:p>
            <a:r>
              <a:rPr lang="sl-SI" dirty="0" smtClean="0"/>
              <a:t>Varnostne kopije</a:t>
            </a:r>
          </a:p>
          <a:p>
            <a:pPr lvl="1"/>
            <a:r>
              <a:rPr lang="sl-SI" dirty="0" smtClean="0"/>
              <a:t>SW, HW, vzdrževanje</a:t>
            </a:r>
          </a:p>
          <a:p>
            <a:pPr lvl="1"/>
            <a:r>
              <a:rPr lang="sl-SI" dirty="0" smtClean="0"/>
              <a:t>Tračna </a:t>
            </a:r>
            <a:r>
              <a:rPr lang="sl-SI" dirty="0"/>
              <a:t>enota</a:t>
            </a:r>
          </a:p>
          <a:p>
            <a:r>
              <a:rPr lang="sl-SI" dirty="0" smtClean="0"/>
              <a:t>Strošek visoke razpoložljivosti</a:t>
            </a:r>
          </a:p>
          <a:p>
            <a:r>
              <a:rPr lang="sl-SI" dirty="0" smtClean="0"/>
              <a:t>Strošek oddaljene lokacije (BCP in DR)</a:t>
            </a:r>
          </a:p>
          <a:p>
            <a:r>
              <a:rPr lang="sl-SI" dirty="0" smtClean="0"/>
              <a:t>Migracije</a:t>
            </a:r>
          </a:p>
          <a:p>
            <a:r>
              <a:rPr lang="sl-SI" dirty="0" smtClean="0"/>
              <a:t>…………</a:t>
            </a:r>
          </a:p>
        </p:txBody>
      </p:sp>
      <p:pic>
        <p:nvPicPr>
          <p:cNvPr id="4" name="Picture 3" descr="\\192.168.1.51\Shared\ADI_Projects\Microsoft\MS_10-01094_Catherine Boeger FY11 Open PO\From_Client\Catherine Boeger_Brand Elements\brand elements\ofc365_gesture.png"/>
          <p:cNvPicPr>
            <a:picLocks noChangeAspect="1" noChangeArrowheads="1"/>
          </p:cNvPicPr>
          <p:nvPr/>
        </p:nvPicPr>
        <p:blipFill rotWithShape="1">
          <a:blip r:embed="rId2">
            <a:extLst>
              <a:ext uri="{28A0092B-C50C-407E-A947-70E740481C1C}">
                <a14:useLocalDpi xmlns:a14="http://schemas.microsoft.com/office/drawing/2010/main" val="0"/>
              </a:ext>
            </a:extLst>
          </a:blip>
          <a:srcRect l="13793" r="11466" b="52401"/>
          <a:stretch/>
        </p:blipFill>
        <p:spPr bwMode="auto">
          <a:xfrm>
            <a:off x="1" y="4250007"/>
            <a:ext cx="9144000" cy="2635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884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800" y="399600"/>
            <a:ext cx="8223250" cy="443198"/>
          </a:xfrm>
        </p:spPr>
        <p:txBody>
          <a:bodyPr>
            <a:normAutofit/>
          </a:bodyPr>
          <a:lstStyle/>
          <a:p>
            <a:r>
              <a:rPr lang="sl-SI" dirty="0" smtClean="0"/>
              <a:t>Tehnološke zahteve</a:t>
            </a:r>
            <a:endParaRPr lang="sl-SI" dirty="0"/>
          </a:p>
        </p:txBody>
      </p:sp>
      <p:sp>
        <p:nvSpPr>
          <p:cNvPr id="3" name="Text Placeholder 2"/>
          <p:cNvSpPr>
            <a:spLocks noGrp="1"/>
          </p:cNvSpPr>
          <p:nvPr>
            <p:ph type="body" sz="quarter" idx="10"/>
          </p:nvPr>
        </p:nvSpPr>
        <p:spPr>
          <a:xfrm>
            <a:off x="316789" y="1198565"/>
            <a:ext cx="8550914" cy="4548938"/>
          </a:xfrm>
        </p:spPr>
        <p:txBody>
          <a:bodyPr>
            <a:normAutofit fontScale="92500" lnSpcReduction="10000"/>
          </a:bodyPr>
          <a:lstStyle/>
          <a:p>
            <a:r>
              <a:rPr lang="sl-SI" b="1" dirty="0" smtClean="0"/>
              <a:t>Operacijski sistem:</a:t>
            </a:r>
            <a:endParaRPr lang="sl-SI" b="1" dirty="0"/>
          </a:p>
          <a:p>
            <a:pPr lvl="1"/>
            <a:r>
              <a:rPr lang="sl-SI" dirty="0"/>
              <a:t>Windows XP </a:t>
            </a:r>
            <a:r>
              <a:rPr lang="sl-SI" dirty="0" smtClean="0"/>
              <a:t>SP3,</a:t>
            </a:r>
            <a:r>
              <a:rPr lang="sl-SI" dirty="0"/>
              <a:t> </a:t>
            </a:r>
            <a:r>
              <a:rPr lang="sl-SI" dirty="0" smtClean="0"/>
              <a:t>Windows </a:t>
            </a:r>
            <a:r>
              <a:rPr lang="sl-SI" dirty="0"/>
              <a:t>Vista </a:t>
            </a:r>
            <a:r>
              <a:rPr lang="sl-SI" dirty="0" smtClean="0"/>
              <a:t>SP2, Windows </a:t>
            </a:r>
            <a:r>
              <a:rPr lang="sl-SI" dirty="0"/>
              <a:t>7</a:t>
            </a:r>
          </a:p>
          <a:p>
            <a:pPr lvl="1"/>
            <a:r>
              <a:rPr lang="sl-SI" dirty="0"/>
              <a:t>10.5 (Leopard), 10.6 (</a:t>
            </a:r>
            <a:r>
              <a:rPr lang="sl-SI" dirty="0" err="1"/>
              <a:t>Snow</a:t>
            </a:r>
            <a:r>
              <a:rPr lang="sl-SI" dirty="0"/>
              <a:t> Leopard)</a:t>
            </a:r>
          </a:p>
          <a:p>
            <a:r>
              <a:rPr lang="sl-SI" b="1" dirty="0" smtClean="0"/>
              <a:t>Office</a:t>
            </a:r>
            <a:endParaRPr lang="sl-SI" dirty="0"/>
          </a:p>
          <a:p>
            <a:pPr lvl="1"/>
            <a:r>
              <a:rPr lang="sl-SI" dirty="0"/>
              <a:t>Office 2007 SP2 </a:t>
            </a:r>
            <a:r>
              <a:rPr lang="sl-SI" dirty="0" smtClean="0"/>
              <a:t>ali </a:t>
            </a:r>
            <a:r>
              <a:rPr lang="sl-SI" dirty="0"/>
              <a:t>Office 2010</a:t>
            </a:r>
          </a:p>
          <a:p>
            <a:pPr lvl="1"/>
            <a:r>
              <a:rPr lang="sl-SI" dirty="0"/>
              <a:t>Office 2008 </a:t>
            </a:r>
            <a:r>
              <a:rPr lang="sl-SI" dirty="0" err="1"/>
              <a:t>for</a:t>
            </a:r>
            <a:r>
              <a:rPr lang="sl-SI" dirty="0"/>
              <a:t> </a:t>
            </a:r>
            <a:r>
              <a:rPr lang="sl-SI" dirty="0" err="1" smtClean="0"/>
              <a:t>Mac</a:t>
            </a:r>
            <a:r>
              <a:rPr lang="sl-SI" dirty="0" smtClean="0"/>
              <a:t>, Office </a:t>
            </a:r>
            <a:r>
              <a:rPr lang="sl-SI" dirty="0"/>
              <a:t>2011 </a:t>
            </a:r>
            <a:r>
              <a:rPr lang="sl-SI" dirty="0" err="1"/>
              <a:t>for</a:t>
            </a:r>
            <a:r>
              <a:rPr lang="sl-SI" dirty="0"/>
              <a:t> </a:t>
            </a:r>
            <a:r>
              <a:rPr lang="sl-SI" dirty="0" err="1"/>
              <a:t>Mac</a:t>
            </a:r>
            <a:r>
              <a:rPr lang="sl-SI" dirty="0"/>
              <a:t> </a:t>
            </a:r>
            <a:r>
              <a:rPr lang="sl-SI" dirty="0" err="1"/>
              <a:t>and</a:t>
            </a:r>
            <a:r>
              <a:rPr lang="sl-SI" dirty="0"/>
              <a:t> Outlook 2011 </a:t>
            </a:r>
            <a:r>
              <a:rPr lang="sl-SI" dirty="0" err="1"/>
              <a:t>for</a:t>
            </a:r>
            <a:r>
              <a:rPr lang="sl-SI" dirty="0"/>
              <a:t> </a:t>
            </a:r>
            <a:r>
              <a:rPr lang="sl-SI" dirty="0" err="1"/>
              <a:t>Mac</a:t>
            </a:r>
            <a:endParaRPr lang="sl-SI" dirty="0"/>
          </a:p>
          <a:p>
            <a:pPr lvl="1"/>
            <a:r>
              <a:rPr lang="sl-SI" dirty="0"/>
              <a:t>.NET 2.0 or </a:t>
            </a:r>
            <a:r>
              <a:rPr lang="sl-SI" dirty="0" err="1" smtClean="0"/>
              <a:t>later</a:t>
            </a:r>
            <a:r>
              <a:rPr lang="sl-SI" dirty="0" smtClean="0"/>
              <a:t>, </a:t>
            </a:r>
            <a:r>
              <a:rPr lang="sl-SI" dirty="0" err="1" smtClean="0"/>
              <a:t>Lync</a:t>
            </a:r>
            <a:r>
              <a:rPr lang="sl-SI" dirty="0" smtClean="0"/>
              <a:t> 2010, Communicator </a:t>
            </a:r>
            <a:r>
              <a:rPr lang="sl-SI" dirty="0" err="1"/>
              <a:t>for</a:t>
            </a:r>
            <a:r>
              <a:rPr lang="sl-SI" dirty="0"/>
              <a:t> </a:t>
            </a:r>
            <a:r>
              <a:rPr lang="sl-SI" dirty="0" err="1"/>
              <a:t>Mac</a:t>
            </a:r>
            <a:endParaRPr lang="sl-SI" dirty="0"/>
          </a:p>
          <a:p>
            <a:r>
              <a:rPr lang="sl-SI" b="1" dirty="0" smtClean="0"/>
              <a:t>Brskalnik</a:t>
            </a:r>
            <a:endParaRPr lang="sl-SI" dirty="0"/>
          </a:p>
          <a:p>
            <a:pPr lvl="1"/>
            <a:r>
              <a:rPr lang="sl-SI" dirty="0"/>
              <a:t>Internet Explorer 7 </a:t>
            </a:r>
            <a:r>
              <a:rPr lang="sl-SI" dirty="0" smtClean="0"/>
              <a:t>ali novejša verzija </a:t>
            </a:r>
            <a:endParaRPr lang="sl-SI" dirty="0"/>
          </a:p>
          <a:p>
            <a:pPr lvl="1"/>
            <a:r>
              <a:rPr lang="sl-SI" dirty="0" err="1"/>
              <a:t>Firefox</a:t>
            </a:r>
            <a:r>
              <a:rPr lang="sl-SI" dirty="0"/>
              <a:t> </a:t>
            </a:r>
            <a:r>
              <a:rPr lang="sl-SI" dirty="0" err="1"/>
              <a:t>3.x</a:t>
            </a:r>
            <a:endParaRPr lang="sl-SI" dirty="0"/>
          </a:p>
          <a:p>
            <a:pPr lvl="1"/>
            <a:r>
              <a:rPr lang="sl-SI" dirty="0"/>
              <a:t>Safari </a:t>
            </a:r>
            <a:r>
              <a:rPr lang="sl-SI" dirty="0" err="1"/>
              <a:t>4.x</a:t>
            </a:r>
            <a:endParaRPr lang="sl-SI" dirty="0"/>
          </a:p>
          <a:p>
            <a:r>
              <a:rPr lang="sl-SI" b="1" dirty="0" smtClean="0"/>
              <a:t>Brskalnik za </a:t>
            </a:r>
            <a:r>
              <a:rPr lang="sl-SI" b="1" dirty="0"/>
              <a:t>Outlook </a:t>
            </a:r>
            <a:r>
              <a:rPr lang="sl-SI" b="1" dirty="0" err="1"/>
              <a:t>Web</a:t>
            </a:r>
            <a:r>
              <a:rPr lang="sl-SI" b="1" dirty="0"/>
              <a:t> App</a:t>
            </a:r>
            <a:endParaRPr lang="sl-SI" dirty="0"/>
          </a:p>
          <a:p>
            <a:pPr lvl="1"/>
            <a:r>
              <a:rPr lang="sl-SI" dirty="0"/>
              <a:t>Internet Explorer 7 ali novejša verzija </a:t>
            </a:r>
          </a:p>
          <a:p>
            <a:pPr lvl="1"/>
            <a:r>
              <a:rPr lang="sl-SI" dirty="0" err="1"/>
              <a:t>Firefox</a:t>
            </a:r>
            <a:r>
              <a:rPr lang="sl-SI" dirty="0"/>
              <a:t> 3 ali novejša verzija </a:t>
            </a:r>
          </a:p>
          <a:p>
            <a:pPr lvl="1"/>
            <a:r>
              <a:rPr lang="sl-SI" dirty="0"/>
              <a:t>Safari </a:t>
            </a:r>
            <a:r>
              <a:rPr lang="sl-SI" dirty="0" smtClean="0"/>
              <a:t>3</a:t>
            </a:r>
            <a:endParaRPr lang="sl-SI" dirty="0"/>
          </a:p>
          <a:p>
            <a:pPr lvl="1"/>
            <a:r>
              <a:rPr lang="sl-SI" dirty="0" err="1"/>
              <a:t>Chrome</a:t>
            </a:r>
            <a:r>
              <a:rPr lang="sl-SI" dirty="0"/>
              <a:t> 3 ali novejša verzija </a:t>
            </a:r>
          </a:p>
        </p:txBody>
      </p:sp>
      <p:pic>
        <p:nvPicPr>
          <p:cNvPr id="4" name="Picture 3" descr="\\192.168.1.51\Shared\ADI_Projects\Microsoft\MS_10-01094_Catherine Boeger FY11 Open PO\From_Client\Catherine Boeger_Brand Elements\brand elements\ofc365_gesture.png"/>
          <p:cNvPicPr>
            <a:picLocks noChangeAspect="1" noChangeArrowheads="1"/>
          </p:cNvPicPr>
          <p:nvPr/>
        </p:nvPicPr>
        <p:blipFill rotWithShape="1">
          <a:blip r:embed="rId2">
            <a:extLst>
              <a:ext uri="{28A0092B-C50C-407E-A947-70E740481C1C}">
                <a14:useLocalDpi xmlns:a14="http://schemas.microsoft.com/office/drawing/2010/main" val="0"/>
              </a:ext>
            </a:extLst>
          </a:blip>
          <a:srcRect l="13793" r="11466" b="52401"/>
          <a:stretch/>
        </p:blipFill>
        <p:spPr bwMode="auto">
          <a:xfrm>
            <a:off x="1" y="4250007"/>
            <a:ext cx="9144000" cy="2635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41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6507440" y="4826020"/>
            <a:ext cx="2308617" cy="1803403"/>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sp>
        <p:nvSpPr>
          <p:cNvPr id="74" name="Rectangle 73"/>
          <p:cNvSpPr/>
          <p:nvPr/>
        </p:nvSpPr>
        <p:spPr>
          <a:xfrm>
            <a:off x="3345461" y="4828425"/>
            <a:ext cx="2917055" cy="1800999"/>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sp>
        <p:nvSpPr>
          <p:cNvPr id="73" name="Rectangle 72"/>
          <p:cNvSpPr/>
          <p:nvPr/>
        </p:nvSpPr>
        <p:spPr>
          <a:xfrm>
            <a:off x="160862" y="4828425"/>
            <a:ext cx="2883812" cy="1800999"/>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sp>
        <p:nvSpPr>
          <p:cNvPr id="72" name="Rectangle 71"/>
          <p:cNvSpPr/>
          <p:nvPr/>
        </p:nvSpPr>
        <p:spPr>
          <a:xfrm>
            <a:off x="6489252" y="2823952"/>
            <a:ext cx="2326806" cy="194278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sp>
        <p:nvSpPr>
          <p:cNvPr id="71" name="Rectangle 70"/>
          <p:cNvSpPr/>
          <p:nvPr/>
        </p:nvSpPr>
        <p:spPr>
          <a:xfrm>
            <a:off x="3345461" y="2823943"/>
            <a:ext cx="2917054" cy="194279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sp>
        <p:nvSpPr>
          <p:cNvPr id="70" name="Rectangle 69"/>
          <p:cNvSpPr/>
          <p:nvPr/>
        </p:nvSpPr>
        <p:spPr>
          <a:xfrm>
            <a:off x="160869" y="2823952"/>
            <a:ext cx="2883813" cy="194278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sp>
        <p:nvSpPr>
          <p:cNvPr id="69" name="Rectangle 68"/>
          <p:cNvSpPr/>
          <p:nvPr/>
        </p:nvSpPr>
        <p:spPr>
          <a:xfrm>
            <a:off x="6493412" y="897472"/>
            <a:ext cx="2322646" cy="187768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sp>
        <p:nvSpPr>
          <p:cNvPr id="68" name="Rectangle 67"/>
          <p:cNvSpPr/>
          <p:nvPr/>
        </p:nvSpPr>
        <p:spPr>
          <a:xfrm>
            <a:off x="3345461" y="901310"/>
            <a:ext cx="2917054" cy="187384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sp>
        <p:nvSpPr>
          <p:cNvPr id="67" name="Rectangle 66"/>
          <p:cNvSpPr/>
          <p:nvPr/>
        </p:nvSpPr>
        <p:spPr>
          <a:xfrm>
            <a:off x="160869" y="901303"/>
            <a:ext cx="2883813" cy="1858834"/>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sp>
        <p:nvSpPr>
          <p:cNvPr id="2" name="Title 1"/>
          <p:cNvSpPr>
            <a:spLocks noGrp="1"/>
          </p:cNvSpPr>
          <p:nvPr>
            <p:ph type="title"/>
          </p:nvPr>
        </p:nvSpPr>
        <p:spPr>
          <a:xfrm>
            <a:off x="381000" y="230188"/>
            <a:ext cx="8382000" cy="609398"/>
          </a:xfrm>
        </p:spPr>
        <p:txBody>
          <a:bodyPr>
            <a:normAutofit/>
          </a:bodyPr>
          <a:lstStyle/>
          <a:p>
            <a:r>
              <a:rPr lang="sl-SI" dirty="0" smtClean="0"/>
              <a:t>Reference</a:t>
            </a:r>
            <a:endParaRPr lang="en-US" dirty="0"/>
          </a:p>
        </p:txBody>
      </p:sp>
      <p:sp>
        <p:nvSpPr>
          <p:cNvPr id="6" name="TextBox 5"/>
          <p:cNvSpPr txBox="1"/>
          <p:nvPr/>
        </p:nvSpPr>
        <p:spPr>
          <a:xfrm>
            <a:off x="3402239" y="901309"/>
            <a:ext cx="2411543" cy="276999"/>
          </a:xfrm>
          <a:prstGeom prst="rect">
            <a:avLst/>
          </a:prstGeom>
          <a:noFill/>
        </p:spPr>
        <p:txBody>
          <a:bodyPr wrap="square" rtlCol="0">
            <a:spAutoFit/>
          </a:bodyPr>
          <a:lstStyle/>
          <a:p>
            <a:pPr defTabSz="914241"/>
            <a:r>
              <a:rPr lang="en-US" sz="1200" b="1" dirty="0">
                <a:solidFill>
                  <a:srgbClr val="DBF5F9"/>
                </a:solidFill>
                <a:effectLst>
                  <a:outerShdw blurRad="38100" dist="38100" dir="2700000" algn="tl">
                    <a:srgbClr val="000000">
                      <a:alpha val="43137"/>
                    </a:srgbClr>
                  </a:outerShdw>
                </a:effectLst>
                <a:latin typeface="Calibri" pitchFamily="34" charset="0"/>
                <a:cs typeface="Calibri" pitchFamily="34" charset="0"/>
              </a:rPr>
              <a:t>Education, Gov’t, Non Profit</a:t>
            </a:r>
          </a:p>
        </p:txBody>
      </p:sp>
      <p:sp>
        <p:nvSpPr>
          <p:cNvPr id="7" name="TextBox 6"/>
          <p:cNvSpPr txBox="1"/>
          <p:nvPr/>
        </p:nvSpPr>
        <p:spPr>
          <a:xfrm>
            <a:off x="214859" y="931349"/>
            <a:ext cx="2590800" cy="276999"/>
          </a:xfrm>
          <a:prstGeom prst="rect">
            <a:avLst/>
          </a:prstGeom>
          <a:noFill/>
        </p:spPr>
        <p:txBody>
          <a:bodyPr wrap="square" rtlCol="0">
            <a:spAutoFit/>
          </a:bodyPr>
          <a:lstStyle/>
          <a:p>
            <a:pPr defTabSz="914241"/>
            <a:r>
              <a:rPr lang="en-US" sz="1200" b="1" dirty="0">
                <a:solidFill>
                  <a:srgbClr val="DBF5F9"/>
                </a:solidFill>
                <a:effectLst>
                  <a:outerShdw blurRad="38100" dist="38100" dir="2700000" algn="tl">
                    <a:srgbClr val="000000">
                      <a:alpha val="43137"/>
                    </a:srgbClr>
                  </a:outerShdw>
                </a:effectLst>
                <a:latin typeface="Calibri" pitchFamily="34" charset="0"/>
                <a:cs typeface="Calibri" pitchFamily="34" charset="0"/>
              </a:rPr>
              <a:t>Consumer Goods, Retail, Distribution</a:t>
            </a:r>
          </a:p>
        </p:txBody>
      </p:sp>
      <p:sp>
        <p:nvSpPr>
          <p:cNvPr id="9" name="TextBox 8"/>
          <p:cNvSpPr txBox="1"/>
          <p:nvPr/>
        </p:nvSpPr>
        <p:spPr>
          <a:xfrm>
            <a:off x="6597677" y="872074"/>
            <a:ext cx="2129852" cy="276999"/>
          </a:xfrm>
          <a:prstGeom prst="rect">
            <a:avLst/>
          </a:prstGeom>
          <a:noFill/>
        </p:spPr>
        <p:txBody>
          <a:bodyPr wrap="square" rtlCol="0">
            <a:spAutoFit/>
          </a:bodyPr>
          <a:lstStyle/>
          <a:p>
            <a:pPr defTabSz="914241"/>
            <a:r>
              <a:rPr lang="en-US" sz="1200" b="1" dirty="0">
                <a:solidFill>
                  <a:srgbClr val="DBF5F9"/>
                </a:solidFill>
                <a:effectLst>
                  <a:outerShdw blurRad="38100" dist="38100" dir="2700000" algn="tl">
                    <a:srgbClr val="000000">
                      <a:alpha val="43137"/>
                    </a:srgbClr>
                  </a:outerShdw>
                </a:effectLst>
                <a:latin typeface="Calibri" pitchFamily="34" charset="0"/>
                <a:cs typeface="Calibri" pitchFamily="34" charset="0"/>
              </a:rPr>
              <a:t>Financial Services, Insurance</a:t>
            </a:r>
          </a:p>
        </p:txBody>
      </p:sp>
      <p:sp>
        <p:nvSpPr>
          <p:cNvPr id="10" name="TextBox 9"/>
          <p:cNvSpPr txBox="1"/>
          <p:nvPr/>
        </p:nvSpPr>
        <p:spPr>
          <a:xfrm>
            <a:off x="258294" y="2896016"/>
            <a:ext cx="1828800" cy="276999"/>
          </a:xfrm>
          <a:prstGeom prst="rect">
            <a:avLst/>
          </a:prstGeom>
          <a:noFill/>
        </p:spPr>
        <p:txBody>
          <a:bodyPr wrap="square" rtlCol="0">
            <a:spAutoFit/>
          </a:bodyPr>
          <a:lstStyle/>
          <a:p>
            <a:pPr defTabSz="914241"/>
            <a:r>
              <a:rPr lang="en-US" sz="1200" b="1" dirty="0">
                <a:solidFill>
                  <a:srgbClr val="DBF5F9"/>
                </a:solidFill>
                <a:effectLst>
                  <a:outerShdw blurRad="38100" dist="38100" dir="2700000" algn="tl">
                    <a:srgbClr val="000000">
                      <a:alpha val="43137"/>
                    </a:srgbClr>
                  </a:outerShdw>
                </a:effectLst>
                <a:latin typeface="Calibri" pitchFamily="34" charset="0"/>
                <a:cs typeface="Calibri" pitchFamily="34" charset="0"/>
              </a:rPr>
              <a:t>High Tech, Electronics</a:t>
            </a:r>
          </a:p>
        </p:txBody>
      </p:sp>
      <p:sp>
        <p:nvSpPr>
          <p:cNvPr id="8" name="TextBox 7"/>
          <p:cNvSpPr txBox="1"/>
          <p:nvPr/>
        </p:nvSpPr>
        <p:spPr>
          <a:xfrm>
            <a:off x="3444859" y="2834358"/>
            <a:ext cx="1864776" cy="276999"/>
          </a:xfrm>
          <a:prstGeom prst="rect">
            <a:avLst/>
          </a:prstGeom>
          <a:noFill/>
        </p:spPr>
        <p:txBody>
          <a:bodyPr wrap="square" rtlCol="0">
            <a:spAutoFit/>
          </a:bodyPr>
          <a:lstStyle/>
          <a:p>
            <a:pPr defTabSz="914241"/>
            <a:r>
              <a:rPr lang="en-US" sz="1200" b="1" dirty="0">
                <a:solidFill>
                  <a:srgbClr val="DBF5F9"/>
                </a:solidFill>
                <a:effectLst>
                  <a:outerShdw blurRad="38100" dist="38100" dir="2700000" algn="tl">
                    <a:srgbClr val="000000">
                      <a:alpha val="43137"/>
                    </a:srgbClr>
                  </a:outerShdw>
                </a:effectLst>
                <a:latin typeface="Calibri" pitchFamily="34" charset="0"/>
                <a:cs typeface="Calibri" pitchFamily="34" charset="0"/>
              </a:rPr>
              <a:t>Manufacturing, Industrial</a:t>
            </a:r>
          </a:p>
        </p:txBody>
      </p:sp>
      <p:sp>
        <p:nvSpPr>
          <p:cNvPr id="11" name="TextBox 10"/>
          <p:cNvSpPr txBox="1"/>
          <p:nvPr/>
        </p:nvSpPr>
        <p:spPr>
          <a:xfrm>
            <a:off x="6590854" y="2829433"/>
            <a:ext cx="2286000" cy="276999"/>
          </a:xfrm>
          <a:prstGeom prst="rect">
            <a:avLst/>
          </a:prstGeom>
          <a:noFill/>
        </p:spPr>
        <p:txBody>
          <a:bodyPr wrap="square" rtlCol="0">
            <a:spAutoFit/>
          </a:bodyPr>
          <a:lstStyle/>
          <a:p>
            <a:pPr defTabSz="914241"/>
            <a:r>
              <a:rPr lang="en-US" sz="1200" b="1" dirty="0">
                <a:solidFill>
                  <a:srgbClr val="DBF5F9"/>
                </a:solidFill>
                <a:effectLst>
                  <a:outerShdw blurRad="38100" dist="38100" dir="2700000" algn="tl">
                    <a:srgbClr val="000000">
                      <a:alpha val="43137"/>
                    </a:srgbClr>
                  </a:outerShdw>
                </a:effectLst>
                <a:latin typeface="Calibri" pitchFamily="34" charset="0"/>
                <a:cs typeface="Calibri" pitchFamily="34" charset="0"/>
              </a:rPr>
              <a:t>Media &amp; Entertainment</a:t>
            </a:r>
          </a:p>
        </p:txBody>
      </p:sp>
      <p:sp>
        <p:nvSpPr>
          <p:cNvPr id="12" name="TextBox 11"/>
          <p:cNvSpPr txBox="1"/>
          <p:nvPr/>
        </p:nvSpPr>
        <p:spPr>
          <a:xfrm>
            <a:off x="237071" y="4826010"/>
            <a:ext cx="2424659" cy="276999"/>
          </a:xfrm>
          <a:prstGeom prst="rect">
            <a:avLst/>
          </a:prstGeom>
          <a:noFill/>
        </p:spPr>
        <p:txBody>
          <a:bodyPr wrap="square" rtlCol="0">
            <a:spAutoFit/>
          </a:bodyPr>
          <a:lstStyle/>
          <a:p>
            <a:pPr defTabSz="914241"/>
            <a:r>
              <a:rPr lang="en-US" sz="1200" b="1" dirty="0">
                <a:solidFill>
                  <a:srgbClr val="DBF5F9"/>
                </a:solidFill>
                <a:effectLst>
                  <a:outerShdw blurRad="38100" dist="38100" dir="2700000" algn="tl">
                    <a:srgbClr val="000000">
                      <a:alpha val="43137"/>
                    </a:srgbClr>
                  </a:outerShdw>
                </a:effectLst>
                <a:latin typeface="Calibri" pitchFamily="34" charset="0"/>
                <a:cs typeface="Calibri" pitchFamily="34" charset="0"/>
              </a:rPr>
              <a:t>Pharmaceutical,  Healthcare</a:t>
            </a:r>
          </a:p>
        </p:txBody>
      </p:sp>
      <p:sp>
        <p:nvSpPr>
          <p:cNvPr id="13" name="TextBox 12"/>
          <p:cNvSpPr txBox="1"/>
          <p:nvPr/>
        </p:nvSpPr>
        <p:spPr>
          <a:xfrm>
            <a:off x="3352801" y="4828411"/>
            <a:ext cx="2308581" cy="276999"/>
          </a:xfrm>
          <a:prstGeom prst="rect">
            <a:avLst/>
          </a:prstGeom>
          <a:noFill/>
        </p:spPr>
        <p:txBody>
          <a:bodyPr wrap="square" rtlCol="0">
            <a:spAutoFit/>
          </a:bodyPr>
          <a:lstStyle/>
          <a:p>
            <a:pPr defTabSz="914241"/>
            <a:r>
              <a:rPr lang="en-US" sz="1200" b="1" dirty="0">
                <a:solidFill>
                  <a:srgbClr val="DBF5F9"/>
                </a:solidFill>
                <a:effectLst>
                  <a:outerShdw blurRad="38100" dist="38100" dir="2700000" algn="tl">
                    <a:srgbClr val="000000">
                      <a:alpha val="43137"/>
                    </a:srgbClr>
                  </a:outerShdw>
                </a:effectLst>
                <a:latin typeface="Calibri" pitchFamily="34" charset="0"/>
                <a:cs typeface="Calibri" pitchFamily="34" charset="0"/>
              </a:rPr>
              <a:t>Services,  Hospitality</a:t>
            </a:r>
          </a:p>
        </p:txBody>
      </p:sp>
      <p:sp>
        <p:nvSpPr>
          <p:cNvPr id="14" name="TextBox 13"/>
          <p:cNvSpPr txBox="1"/>
          <p:nvPr/>
        </p:nvSpPr>
        <p:spPr>
          <a:xfrm>
            <a:off x="6477001" y="4828425"/>
            <a:ext cx="2667001" cy="276999"/>
          </a:xfrm>
          <a:prstGeom prst="rect">
            <a:avLst/>
          </a:prstGeom>
          <a:noFill/>
        </p:spPr>
        <p:txBody>
          <a:bodyPr wrap="square" rtlCol="0">
            <a:spAutoFit/>
          </a:bodyPr>
          <a:lstStyle/>
          <a:p>
            <a:pPr defTabSz="914241"/>
            <a:r>
              <a:rPr lang="en-US" sz="1200" b="1" dirty="0">
                <a:solidFill>
                  <a:srgbClr val="DBF5F9"/>
                </a:solidFill>
                <a:effectLst>
                  <a:outerShdw blurRad="38100" dist="38100" dir="2700000" algn="tl">
                    <a:srgbClr val="000000">
                      <a:alpha val="43137"/>
                    </a:srgbClr>
                  </a:outerShdw>
                </a:effectLst>
                <a:latin typeface="Calibri" pitchFamily="34" charset="0"/>
                <a:cs typeface="Calibri" pitchFamily="34" charset="0"/>
              </a:rPr>
              <a:t>Telecom, Transportation, Energy</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840" y="1198039"/>
            <a:ext cx="517161" cy="30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descr="http://news.pb.com/photo_display.cfm?photo_id=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4171" y="1882927"/>
            <a:ext cx="1050944" cy="2433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home-depot-logo.jpg"/>
          <p:cNvPicPr>
            <a:picLocks noChangeAspect="1" noChangeArrowheads="1"/>
          </p:cNvPicPr>
          <p:nvPr/>
        </p:nvPicPr>
        <p:blipFill>
          <a:blip r:embed="rId5" cstate="print"/>
          <a:srcRect/>
          <a:stretch>
            <a:fillRect/>
          </a:stretch>
        </p:blipFill>
        <p:spPr bwMode="auto">
          <a:xfrm>
            <a:off x="816651" y="2213726"/>
            <a:ext cx="500301" cy="497174"/>
          </a:xfrm>
          <a:prstGeom prst="rect">
            <a:avLst/>
          </a:prstGeom>
          <a:noFill/>
        </p:spPr>
      </p:pic>
      <p:pic>
        <p:nvPicPr>
          <p:cNvPr id="20" name="Picture 2" descr="I'm Lovin' It - 3D logo">
            <a:hlinkClick r:id="rId6"/>
          </p:cNvPr>
          <p:cNvPicPr>
            <a:picLocks noChangeAspect="1" noChangeArrowheads="1"/>
          </p:cNvPicPr>
          <p:nvPr/>
        </p:nvPicPr>
        <p:blipFill>
          <a:blip r:embed="rId7" cstate="print"/>
          <a:srcRect/>
          <a:stretch>
            <a:fillRect/>
          </a:stretch>
        </p:blipFill>
        <p:spPr bwMode="auto">
          <a:xfrm>
            <a:off x="1359757" y="2222179"/>
            <a:ext cx="505817" cy="486849"/>
          </a:xfrm>
          <a:prstGeom prst="rect">
            <a:avLst/>
          </a:prstGeom>
          <a:noFill/>
        </p:spPr>
      </p:pic>
      <p:pic>
        <p:nvPicPr>
          <p:cNvPr id="2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162" y="1120640"/>
            <a:ext cx="908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 descr="Welcome to the California Emergency Management Agency">
            <a:hlinkClick r:id="rId9"/>
          </p:cNvPr>
          <p:cNvPicPr>
            <a:picLocks noChangeAspect="1" noChangeArrowheads="1"/>
          </p:cNvPicPr>
          <p:nvPr/>
        </p:nvPicPr>
        <p:blipFill>
          <a:blip r:embed="rId10" cstate="print"/>
          <a:srcRect/>
          <a:stretch>
            <a:fillRect/>
          </a:stretch>
        </p:blipFill>
        <p:spPr bwMode="auto">
          <a:xfrm>
            <a:off x="3569793" y="2086538"/>
            <a:ext cx="772785" cy="296950"/>
          </a:xfrm>
          <a:prstGeom prst="rect">
            <a:avLst/>
          </a:prstGeom>
          <a:noFill/>
        </p:spPr>
      </p:pic>
      <p:pic>
        <p:nvPicPr>
          <p:cNvPr id="28" name="Picture 2" descr="City of Carlsba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03791" y="1601899"/>
            <a:ext cx="704792" cy="4379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XL_Capital copy.png"/>
          <p:cNvPicPr>
            <a:picLocks noChangeAspect="1"/>
          </p:cNvPicPr>
          <p:nvPr/>
        </p:nvPicPr>
        <p:blipFill>
          <a:blip r:embed="rId12" cstate="print"/>
          <a:stretch>
            <a:fillRect/>
          </a:stretch>
        </p:blipFill>
        <p:spPr>
          <a:xfrm>
            <a:off x="7281182" y="2063903"/>
            <a:ext cx="888091" cy="253040"/>
          </a:xfrm>
          <a:prstGeom prst="rect">
            <a:avLst/>
          </a:prstGeom>
          <a:effectLst>
            <a:outerShdw blurRad="50800" dist="38100" dir="2700000" algn="tl" rotWithShape="0">
              <a:prstClr val="black">
                <a:alpha val="40000"/>
              </a:prstClr>
            </a:outerShdw>
          </a:effectLst>
        </p:spPr>
      </p:pic>
      <p:pic>
        <p:nvPicPr>
          <p:cNvPr id="35"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8068"/>
          <a:stretch/>
        </p:blipFill>
        <p:spPr bwMode="auto">
          <a:xfrm>
            <a:off x="6604001" y="2032000"/>
            <a:ext cx="650663" cy="302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3000" y="2397211"/>
            <a:ext cx="1049701" cy="34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7" descr="Autodesk copy white.png"/>
          <p:cNvPicPr>
            <a:picLocks noChangeAspect="1"/>
          </p:cNvPicPr>
          <p:nvPr/>
        </p:nvPicPr>
        <p:blipFill>
          <a:blip r:embed="rId15" cstate="print"/>
          <a:stretch>
            <a:fillRect/>
          </a:stretch>
        </p:blipFill>
        <p:spPr>
          <a:xfrm>
            <a:off x="240260" y="3206196"/>
            <a:ext cx="597941" cy="503582"/>
          </a:xfrm>
          <a:prstGeom prst="rect">
            <a:avLst/>
          </a:prstGeom>
          <a:effectLst>
            <a:outerShdw blurRad="50800" dist="38100" dir="2700000" algn="tl" rotWithShape="0">
              <a:prstClr val="black">
                <a:alpha val="40000"/>
              </a:prstClr>
            </a:outerShdw>
          </a:effectLst>
        </p:spPr>
      </p:pic>
      <p:pic>
        <p:nvPicPr>
          <p:cNvPr id="40" name="Picture 14" descr="2497_freescale-logo.jpg"/>
          <p:cNvPicPr>
            <a:picLocks noChangeAspect="1" noChangeArrowheads="1"/>
          </p:cNvPicPr>
          <p:nvPr/>
        </p:nvPicPr>
        <p:blipFill>
          <a:blip r:embed="rId16" cstate="print"/>
          <a:srcRect/>
          <a:stretch>
            <a:fillRect/>
          </a:stretch>
        </p:blipFill>
        <p:spPr bwMode="auto">
          <a:xfrm>
            <a:off x="1026342" y="3234369"/>
            <a:ext cx="576433" cy="435927"/>
          </a:xfrm>
          <a:prstGeom prst="rect">
            <a:avLst/>
          </a:prstGeom>
          <a:noFill/>
        </p:spPr>
      </p:pic>
      <p:pic>
        <p:nvPicPr>
          <p:cNvPr id="42" name="Picture 1" descr="C:\Users\v-sutell\Pictures\rexel_logo.gif"/>
          <p:cNvPicPr>
            <a:picLocks noChangeAspect="1" noChangeArrowheads="1"/>
          </p:cNvPicPr>
          <p:nvPr/>
        </p:nvPicPr>
        <p:blipFill>
          <a:blip r:embed="rId17" cstate="print"/>
          <a:srcRect/>
          <a:stretch>
            <a:fillRect/>
          </a:stretch>
        </p:blipFill>
        <p:spPr bwMode="auto">
          <a:xfrm>
            <a:off x="1454585" y="4059468"/>
            <a:ext cx="836377" cy="307241"/>
          </a:xfrm>
          <a:prstGeom prst="rect">
            <a:avLst/>
          </a:prstGeom>
          <a:noFill/>
          <a:ln>
            <a:solidFill>
              <a:schemeClr val="tx1"/>
            </a:solidFill>
          </a:ln>
        </p:spPr>
      </p:pic>
      <p:pic>
        <p:nvPicPr>
          <p:cNvPr id="45" name="Picture 44" descr="Ingersoll-Rand copy.png"/>
          <p:cNvPicPr>
            <a:picLocks noChangeAspect="1"/>
          </p:cNvPicPr>
          <p:nvPr/>
        </p:nvPicPr>
        <p:blipFill>
          <a:blip r:embed="rId18" cstate="print"/>
          <a:stretch>
            <a:fillRect/>
          </a:stretch>
        </p:blipFill>
        <p:spPr>
          <a:xfrm>
            <a:off x="3429001" y="3098896"/>
            <a:ext cx="691885" cy="584102"/>
          </a:xfrm>
          <a:prstGeom prst="rect">
            <a:avLst/>
          </a:prstGeom>
          <a:effectLst>
            <a:outerShdw blurRad="50800" dist="38100" dir="2700000" algn="tl" rotWithShape="0">
              <a:prstClr val="black">
                <a:alpha val="40000"/>
              </a:prstClr>
            </a:outerShdw>
          </a:effectLst>
        </p:spPr>
      </p:pic>
      <p:pic>
        <p:nvPicPr>
          <p:cNvPr id="48" name="Picture 47" descr="Tyco copy.png"/>
          <p:cNvPicPr>
            <a:picLocks noChangeAspect="1"/>
          </p:cNvPicPr>
          <p:nvPr/>
        </p:nvPicPr>
        <p:blipFill>
          <a:blip r:embed="rId19" cstate="print"/>
          <a:stretch>
            <a:fillRect/>
          </a:stretch>
        </p:blipFill>
        <p:spPr>
          <a:xfrm>
            <a:off x="5260801" y="2888785"/>
            <a:ext cx="850808" cy="287216"/>
          </a:xfrm>
          <a:prstGeom prst="rect">
            <a:avLst/>
          </a:prstGeom>
          <a:effectLst>
            <a:outerShdw blurRad="50800" dist="38100" dir="2700000" algn="tl" rotWithShape="0">
              <a:prstClr val="black">
                <a:alpha val="40000"/>
              </a:prstClr>
            </a:outerShdw>
          </a:effectLst>
        </p:spPr>
      </p:pic>
      <p:pic>
        <p:nvPicPr>
          <p:cNvPr id="49" name="Picture 48" descr="Blockbuster_Media copy.png"/>
          <p:cNvPicPr>
            <a:picLocks noChangeAspect="1"/>
          </p:cNvPicPr>
          <p:nvPr/>
        </p:nvPicPr>
        <p:blipFill>
          <a:blip r:embed="rId20" cstate="print"/>
          <a:stretch>
            <a:fillRect/>
          </a:stretch>
        </p:blipFill>
        <p:spPr>
          <a:xfrm>
            <a:off x="6541009" y="3032393"/>
            <a:ext cx="1067674" cy="609600"/>
          </a:xfrm>
          <a:prstGeom prst="rect">
            <a:avLst/>
          </a:prstGeom>
          <a:effectLst>
            <a:outerShdw blurRad="50800" dist="38100" dir="2700000" algn="tl" rotWithShape="0">
              <a:prstClr val="black">
                <a:alpha val="40000"/>
              </a:prstClr>
            </a:outerShdw>
          </a:effectLst>
        </p:spPr>
      </p:pic>
      <p:pic>
        <p:nvPicPr>
          <p:cNvPr id="51" name="Picture 15" descr="Universal Music Group"/>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56950" y="3746372"/>
            <a:ext cx="872534" cy="47989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3" name="Picture 5"/>
          <p:cNvPicPr>
            <a:picLocks noChangeAspect="1" noChangeArrowheads="1"/>
          </p:cNvPicPr>
          <p:nvPr/>
        </p:nvPicPr>
        <p:blipFill rotWithShape="1">
          <a:blip r:embed="rId22">
            <a:extLst>
              <a:ext uri="{28A0092B-C50C-407E-A947-70E740481C1C}">
                <a14:useLocalDpi xmlns:a14="http://schemas.microsoft.com/office/drawing/2010/main" val="0"/>
              </a:ext>
            </a:extLst>
          </a:blip>
          <a:srcRect t="11016" b="16205"/>
          <a:stretch/>
        </p:blipFill>
        <p:spPr bwMode="auto">
          <a:xfrm>
            <a:off x="232822" y="5136095"/>
            <a:ext cx="1216578" cy="252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7"/>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221841" y="4885244"/>
            <a:ext cx="650021" cy="163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 descr="GlaxoSmithKline logo"/>
          <p:cNvPicPr>
            <a:picLocks noChangeAspect="1" noChangeArrowheads="1"/>
          </p:cNvPicPr>
          <p:nvPr/>
        </p:nvPicPr>
        <p:blipFill>
          <a:blip r:embed="rId24" cstate="print"/>
          <a:srcRect/>
          <a:stretch>
            <a:fillRect/>
          </a:stretch>
        </p:blipFill>
        <p:spPr bwMode="auto">
          <a:xfrm>
            <a:off x="1564669" y="5092878"/>
            <a:ext cx="848301" cy="289540"/>
          </a:xfrm>
          <a:prstGeom prst="rect">
            <a:avLst/>
          </a:prstGeom>
          <a:noFill/>
          <a:ln w="9525">
            <a:noFill/>
            <a:miter lim="800000"/>
            <a:headEnd/>
            <a:tailEnd/>
          </a:ln>
        </p:spPr>
      </p:pic>
      <p:pic>
        <p:nvPicPr>
          <p:cNvPr id="57" name="Picture 27" descr="Clifford Chance Home">
            <a:hlinkClick r:id="rId25"/>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453967" y="5701712"/>
            <a:ext cx="1154043" cy="25866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9" descr="Kelly Services"/>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3395" r="59108"/>
          <a:stretch/>
        </p:blipFill>
        <p:spPr bwMode="auto">
          <a:xfrm>
            <a:off x="3444860" y="6033053"/>
            <a:ext cx="602246" cy="48439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1" descr="http://www.manpower.com/common/download/download.cfm?companyid=MAN&amp;fileid=68057&amp;filekey=5486d4c2-c515-4a17-9549-6e557b9afca0&amp;filename=manpower300.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098796" y="6033051"/>
            <a:ext cx="494778" cy="4572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nokia_logo.jpg"/>
          <p:cNvPicPr>
            <a:picLocks noChangeAspect="1" noChangeArrowheads="1"/>
          </p:cNvPicPr>
          <p:nvPr/>
        </p:nvPicPr>
        <p:blipFill rotWithShape="1">
          <a:blip r:embed="rId29" cstate="print"/>
          <a:srcRect t="14584" b="20833"/>
          <a:stretch/>
        </p:blipFill>
        <p:spPr bwMode="auto">
          <a:xfrm>
            <a:off x="6556950" y="5130810"/>
            <a:ext cx="758251" cy="293823"/>
          </a:xfrm>
          <a:prstGeom prst="rect">
            <a:avLst/>
          </a:prstGeom>
          <a:noFill/>
        </p:spPr>
      </p:pic>
      <p:pic>
        <p:nvPicPr>
          <p:cNvPr id="64" name="Picture 10" descr="http://www.westcongroup.com/images/logos/logo_westcongroup.gif">
            <a:hlinkClick r:id="rId30"/>
          </p:cNvPr>
          <p:cNvPicPr>
            <a:picLocks noChangeAspect="1" noChangeArrowheads="1"/>
          </p:cNvPicPr>
          <p:nvPr/>
        </p:nvPicPr>
        <p:blipFill>
          <a:blip r:embed="rId31" cstate="print"/>
          <a:srcRect/>
          <a:stretch>
            <a:fillRect/>
          </a:stretch>
        </p:blipFill>
        <p:spPr bwMode="auto">
          <a:xfrm>
            <a:off x="288666" y="3795339"/>
            <a:ext cx="1518730" cy="215622"/>
          </a:xfrm>
          <a:prstGeom prst="rect">
            <a:avLst/>
          </a:prstGeom>
          <a:noFill/>
          <a:ln>
            <a:solidFill>
              <a:schemeClr val="tx1"/>
            </a:solidFill>
          </a:ln>
        </p:spPr>
      </p:pic>
      <p:pic>
        <p:nvPicPr>
          <p:cNvPr id="65" name="Picture 23" descr="Royal Mail ®"/>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7247747" y="4966908"/>
            <a:ext cx="702713" cy="51699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33" descr="Home Page TDF">
            <a:hlinkClick r:id="rId33" tooltip="TDF, solutions pour un monde numérique"/>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889260" y="5105411"/>
            <a:ext cx="289541" cy="3140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03425" y="6620807"/>
            <a:ext cx="1609736" cy="261610"/>
          </a:xfrm>
          <a:prstGeom prst="rect">
            <a:avLst/>
          </a:prstGeom>
          <a:noFill/>
        </p:spPr>
        <p:txBody>
          <a:bodyPr wrap="none" rtlCol="0">
            <a:spAutoFit/>
          </a:bodyPr>
          <a:lstStyle/>
          <a:p>
            <a:pPr defTabSz="914241"/>
            <a:r>
              <a:rPr lang="en-US" sz="1100" dirty="0">
                <a:solidFill>
                  <a:srgbClr val="5DBAFF">
                    <a:lumMod val="20000"/>
                    <a:lumOff val="80000"/>
                  </a:srgbClr>
                </a:solidFill>
              </a:rPr>
              <a:t>Microsoft  Confidential</a:t>
            </a:r>
          </a:p>
        </p:txBody>
      </p:sp>
      <p:pic>
        <p:nvPicPr>
          <p:cNvPr id="23" name="Picture 3"/>
          <p:cNvPicPr>
            <a:picLocks noChangeAspect="1" noChangeArrowheads="1"/>
          </p:cNvPicPr>
          <p:nvPr/>
        </p:nvPicPr>
        <p:blipFill rotWithShape="1">
          <a:blip r:embed="rId35">
            <a:extLst>
              <a:ext uri="{28A0092B-C50C-407E-A947-70E740481C1C}">
                <a14:useLocalDpi xmlns:a14="http://schemas.microsoft.com/office/drawing/2010/main" val="0"/>
              </a:ext>
            </a:extLst>
          </a:blip>
          <a:srcRect l="1407" t="8508" r="80368" b="32661"/>
          <a:stretch/>
        </p:blipFill>
        <p:spPr bwMode="auto">
          <a:xfrm>
            <a:off x="5339397" y="3762646"/>
            <a:ext cx="670174" cy="26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277329" y="5077879"/>
            <a:ext cx="388924" cy="36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2472686" y="2589699"/>
            <a:ext cx="475560" cy="15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535298" y="6400800"/>
            <a:ext cx="1066800" cy="21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821122" y="3300300"/>
            <a:ext cx="1127125" cy="320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590855" y="1730256"/>
            <a:ext cx="1976946" cy="248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567239" y="3424240"/>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r="30625"/>
          <a:stretch/>
        </p:blipFill>
        <p:spPr bwMode="auto">
          <a:xfrm>
            <a:off x="2451068" y="2136167"/>
            <a:ext cx="517623" cy="47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9639" y="3576640"/>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88283" y="5460900"/>
            <a:ext cx="1022346" cy="185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556949" y="6095024"/>
            <a:ext cx="914400" cy="20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175759" y="5468946"/>
            <a:ext cx="838200" cy="259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835990" y="1236920"/>
            <a:ext cx="1093547" cy="23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3" descr="C:\Users\v-sutell\Pictures\MS Online\Company Logos\Hi Res FY10\university_of_arizona_logo.jp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4556813" y="1178308"/>
            <a:ext cx="1491821" cy="35434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C:\Users\v-sutell\Pictures\MS Online\Company Logos\Hi Res FY10\curtin_university_logo.jp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5291314" y="1692274"/>
            <a:ext cx="889533" cy="29191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5" descr="C:\Users\v-sutell\Pictures\MS Online\Company Logos\Hi Res FY10\educational_testing_service_logo.jp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4537443" y="1650127"/>
            <a:ext cx="680070" cy="40727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7" descr="C:\Users\v-sutell\Pictures\MS Online\Company Logos\Hi Res FY10\james_cook_university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622797" y="2383490"/>
            <a:ext cx="653896" cy="34448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C:\Users\v-sutell\Pictures\MS Online\Company Logos\Hi Res FY10\us_dept_of_interior_logo.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4966983" y="2202104"/>
            <a:ext cx="478331" cy="478331"/>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5547128" y="2259746"/>
            <a:ext cx="676535" cy="424193"/>
            <a:chOff x="10005433" y="-127224"/>
            <a:chExt cx="906409" cy="625423"/>
          </a:xfrm>
        </p:grpSpPr>
        <p:sp>
          <p:nvSpPr>
            <p:cNvPr id="103" name="Rectangle 102"/>
            <p:cNvSpPr/>
            <p:nvPr/>
          </p:nvSpPr>
          <p:spPr>
            <a:xfrm>
              <a:off x="10005434" y="-127223"/>
              <a:ext cx="906408" cy="6254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pic>
          <p:nvPicPr>
            <p:cNvPr id="84" name="Picture 9" descr="C:\Users\v-sutell\Pictures\MS Online\Company Logos\Hi Res FY10\usda_logo.png"/>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10005433" y="-127224"/>
              <a:ext cx="906408" cy="625422"/>
            </a:xfrm>
            <a:prstGeom prst="rect">
              <a:avLst/>
            </a:prstGeom>
            <a:noFill/>
            <a:extLst>
              <a:ext uri="{909E8E84-426E-40DD-AFC4-6F175D3DCCD1}">
                <a14:hiddenFill xmlns:a14="http://schemas.microsoft.com/office/drawing/2010/main">
                  <a:solidFill>
                    <a:srgbClr val="FFFFFF"/>
                  </a:solidFill>
                </a14:hiddenFill>
              </a:ext>
            </a:extLst>
          </p:spPr>
        </p:pic>
      </p:grpSp>
      <p:pic>
        <p:nvPicPr>
          <p:cNvPr id="87" name="Picture 11" descr="C:\Users\v-sutell\Pictures\MS Online\Company Logos\Hi Res FY09\starbucks-logo.jpg"/>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1933852" y="2210294"/>
            <a:ext cx="489617" cy="50403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C:\Users\v-sutell\Pictures\MS Online\Company Logos\Hi Res FY09\GAP.jp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244840" y="2210296"/>
            <a:ext cx="517161" cy="5171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9" name="Picture 13" descr="C:\Users\v-sutell\Pictures\MS Online\Company Logos\Hi Res FY10\kraft_logo.png"/>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1976680" y="1127508"/>
            <a:ext cx="992012" cy="385852"/>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p:cNvGrpSpPr/>
          <p:nvPr/>
        </p:nvGrpSpPr>
        <p:grpSpPr>
          <a:xfrm>
            <a:off x="4472826" y="2143391"/>
            <a:ext cx="433952" cy="536564"/>
            <a:chOff x="9930793" y="146835"/>
            <a:chExt cx="1575407" cy="1782167"/>
          </a:xfrm>
        </p:grpSpPr>
        <p:sp>
          <p:nvSpPr>
            <p:cNvPr id="109" name="Rectangle 108"/>
            <p:cNvSpPr/>
            <p:nvPr/>
          </p:nvSpPr>
          <p:spPr>
            <a:xfrm>
              <a:off x="9930793" y="147266"/>
              <a:ext cx="1575407" cy="1781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pic>
          <p:nvPicPr>
            <p:cNvPr id="81" name="Picture 6" descr="C:\Users\v-sutell\Pictures\MS Online\Company Logos\Hi Res FY10\flinders_university_logo.png"/>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10027340" y="146835"/>
              <a:ext cx="1423988" cy="1755775"/>
            </a:xfrm>
            <a:prstGeom prst="rect">
              <a:avLst/>
            </a:prstGeom>
            <a:noFill/>
            <a:extLst>
              <a:ext uri="{909E8E84-426E-40DD-AFC4-6F175D3DCCD1}">
                <a14:hiddenFill xmlns:a14="http://schemas.microsoft.com/office/drawing/2010/main">
                  <a:solidFill>
                    <a:srgbClr val="FFFFFF"/>
                  </a:solidFill>
                </a14:hiddenFill>
              </a:ext>
            </a:extLst>
          </p:spPr>
        </p:pic>
      </p:grpSp>
      <p:pic>
        <p:nvPicPr>
          <p:cNvPr id="91" name="Picture 14" descr="C:\Users\v-sutell\Pictures\MS Online\Company Logos\Hi Res FY08\doosan_logo.jp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212362" y="3192948"/>
            <a:ext cx="864758" cy="41830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5" descr="C:\Users\v-sutell\Pictures\MS Online\Company Logos\Hi Res FY10\aston_martin_logo.jpg"/>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5161598" y="3195353"/>
            <a:ext cx="985203" cy="38269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6" descr="C:\Users\v-sutell\Pictures\MS Online\Company Logos\Hi Res FY10\chrysler_logo.jpg"/>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30809" b="35677"/>
          <a:stretch/>
        </p:blipFill>
        <p:spPr bwMode="auto">
          <a:xfrm>
            <a:off x="3382779" y="3757246"/>
            <a:ext cx="1080343" cy="271543"/>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7" descr="C:\Users\v-sutell\Pictures\MS Online\Company Logos\Hi Res FY09\hendrickson_logo.jpg"/>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3393326" y="4100402"/>
            <a:ext cx="1079501" cy="20883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8" descr="C:\Users\v-sutell\Pictures\MS Online\Company Logos\Hi Res FY10\hawker_beechcraft_logo.jp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3367925" y="4416397"/>
            <a:ext cx="1163422" cy="25781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9" descr="C:\Users\v-sutell\Pictures\MS Online\Company Logos\Hi Res FY10\dow_chemicals_logo.jp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4614426" y="3761494"/>
            <a:ext cx="646374" cy="22895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Users\v-sutell\Pictures\MS Online\Company Logos\Hi Res FY09\fmc_logo.jpg"/>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4544707" y="4100400"/>
            <a:ext cx="785813" cy="23477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Users\v-sutell\Pictures\MS Online\Company Logos\Hi Res FY09\sealed_air_logo.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377497" y="4100400"/>
            <a:ext cx="821693" cy="23477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C:\Users\v-sutell\Pictures\MS Online\Company Logos\Hi Res FY08\ceridian_logo.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3429000" y="5105012"/>
            <a:ext cx="783362" cy="271712"/>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5525802" y="6272441"/>
            <a:ext cx="656609" cy="2232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0" name="Picture 26" descr="C:\Users\v-sutell\Pictures\MS Online\Company Logos\Hi Res FY10\recruit_logo.gif"/>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3490976" y="5466293"/>
            <a:ext cx="726956" cy="181739"/>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C:\Users\v-sutell\Pictures\MS Online\Company Logos\Hi Res FY10\logista_logo.jpg"/>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5291112" y="5265562"/>
            <a:ext cx="925513" cy="29381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Users\v-sutell\Pictures\MS Online\Company Logos\Hi Res FY10\jtb_logo.jpg"/>
          <p:cNvPicPr>
            <a:picLocks noChangeAspect="1" noChangeArrowheads="1"/>
          </p:cNvPicPr>
          <p:nvPr/>
        </p:nvPicPr>
        <p:blipFill rotWithShape="1">
          <a:blip r:embed="rId69">
            <a:extLst>
              <a:ext uri="{28A0092B-C50C-407E-A947-70E740481C1C}">
                <a14:useLocalDpi xmlns:a14="http://schemas.microsoft.com/office/drawing/2010/main" val="0"/>
              </a:ext>
            </a:extLst>
          </a:blip>
          <a:srcRect t="18859" b="14032"/>
          <a:stretch/>
        </p:blipFill>
        <p:spPr bwMode="auto">
          <a:xfrm>
            <a:off x="4640503" y="6056149"/>
            <a:ext cx="838200" cy="421877"/>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C:\Users\v-sutell\Pictures\MS Online\Company Logos\Hi Res FY10\harte_hanks_logo.jpg"/>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l="13889" t="31485" r="13580" b="31892"/>
          <a:stretch/>
        </p:blipFill>
        <p:spPr bwMode="auto">
          <a:xfrm>
            <a:off x="5612345" y="5906319"/>
            <a:ext cx="546100" cy="27573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C:\Users\v-sutell\Pictures\MS Online\Company Logos\Hi Res FY10\hyatt_logo.jpg"/>
          <p:cNvPicPr>
            <a:picLocks noChangeAspect="1" noChangeArrowheads="1"/>
          </p:cNvPicPr>
          <p:nvPr/>
        </p:nvPicPr>
        <p:blipFill rotWithShape="1">
          <a:blip r:embed="rId71" cstate="print">
            <a:extLst>
              <a:ext uri="{28A0092B-C50C-407E-A947-70E740481C1C}">
                <a14:useLocalDpi xmlns:a14="http://schemas.microsoft.com/office/drawing/2010/main" val="0"/>
              </a:ext>
            </a:extLst>
          </a:blip>
          <a:srcRect l="9822" r="13933" b="24831"/>
          <a:stretch/>
        </p:blipFill>
        <p:spPr bwMode="auto">
          <a:xfrm>
            <a:off x="5403967" y="4912753"/>
            <a:ext cx="768751" cy="2716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55" name="Picture 31" descr="C:\Users\v-sutell\Pictures\MS Online\Company Logos\Hi Res FY10\pierre_vacances_logo.jpg"/>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a:stretch/>
        </p:blipFill>
        <p:spPr bwMode="auto">
          <a:xfrm>
            <a:off x="4873022" y="5609739"/>
            <a:ext cx="1211363" cy="2129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C:\Users\v-sutell\Pictures\MS Online\Company Logos\Hi Res FY10\jwt_logo.jpg"/>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725227" y="3141218"/>
            <a:ext cx="663575" cy="301526"/>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C:\Users\v-sutell\Pictures\MS Online\Company Logos\Hi Res FY09\air_products_chemicals_logo.jpg"/>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5421596" y="4476116"/>
            <a:ext cx="832761" cy="1850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59" name="Picture 35" descr="C:\Users\v-sutell\Pictures\MS Online\Company Logos\Hi Res FY08\energizer_logo.jp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214836" y="1856372"/>
            <a:ext cx="825500" cy="273555"/>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C:\Users\v-sutell\Pictures\MS Online\Company Logos\Hi Res FY09\Godiva.jpg"/>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2465646" y="1527481"/>
            <a:ext cx="457200" cy="331470"/>
          </a:xfrm>
          <a:prstGeom prst="rect">
            <a:avLst/>
          </a:prstGeom>
          <a:noFill/>
          <a:extLst>
            <a:ext uri="{909E8E84-426E-40DD-AFC4-6F175D3DCCD1}">
              <a14:hiddenFill xmlns:a14="http://schemas.microsoft.com/office/drawing/2010/main">
                <a:solidFill>
                  <a:srgbClr val="FFFFFF"/>
                </a:solidFill>
              </a14:hiddenFill>
            </a:ext>
          </a:extLst>
        </p:spPr>
      </p:pic>
      <p:grpSp>
        <p:nvGrpSpPr>
          <p:cNvPr id="99" name="Group 98"/>
          <p:cNvGrpSpPr/>
          <p:nvPr/>
        </p:nvGrpSpPr>
        <p:grpSpPr>
          <a:xfrm>
            <a:off x="8085899" y="3758416"/>
            <a:ext cx="604580" cy="392713"/>
            <a:chOff x="10356397" y="2116683"/>
            <a:chExt cx="755328" cy="490633"/>
          </a:xfrm>
        </p:grpSpPr>
        <p:sp>
          <p:nvSpPr>
            <p:cNvPr id="174" name="Rectangle 173"/>
            <p:cNvSpPr/>
            <p:nvPr/>
          </p:nvSpPr>
          <p:spPr>
            <a:xfrm>
              <a:off x="10356397" y="2116683"/>
              <a:ext cx="755328" cy="4906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pic>
          <p:nvPicPr>
            <p:cNvPr id="1064" name="Picture 40" descr="C:\Users\v-sutell\Pictures\MS Online\Company Logos\Hi Res FY09\guitar_center_logo.png"/>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10423709" y="2140925"/>
              <a:ext cx="649916" cy="401323"/>
            </a:xfrm>
            <a:prstGeom prst="rect">
              <a:avLst/>
            </a:prstGeom>
            <a:noFill/>
            <a:extLst>
              <a:ext uri="{909E8E84-426E-40DD-AFC4-6F175D3DCCD1}">
                <a14:hiddenFill xmlns:a14="http://schemas.microsoft.com/office/drawing/2010/main">
                  <a:solidFill>
                    <a:srgbClr val="FFFFFF"/>
                  </a:solidFill>
                </a14:hiddenFill>
              </a:ext>
            </a:extLst>
          </p:spPr>
        </p:pic>
      </p:grpSp>
      <p:pic>
        <p:nvPicPr>
          <p:cNvPr id="1065" name="Picture 41" descr="C:\Users\v-sutell\Pictures\MS Online\Company Logos\Hi Res FY09\HallMark.jpg"/>
          <p:cNvPicPr>
            <a:picLocks noChangeAspect="1" noChangeArrowheads="1"/>
          </p:cNvPicPr>
          <p:nvPr/>
        </p:nvPicPr>
        <p:blipFill rotWithShape="1">
          <a:blip r:embed="rId78" cstate="print">
            <a:extLst>
              <a:ext uri="{28A0092B-C50C-407E-A947-70E740481C1C}">
                <a14:useLocalDpi xmlns:a14="http://schemas.microsoft.com/office/drawing/2010/main" val="0"/>
              </a:ext>
            </a:extLst>
          </a:blip>
          <a:srcRect t="47062"/>
          <a:stretch/>
        </p:blipFill>
        <p:spPr bwMode="auto">
          <a:xfrm>
            <a:off x="1529088" y="1516738"/>
            <a:ext cx="836613" cy="246521"/>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C:\Users\v-sutell\Pictures\MS Online\Company Logos\Hi Res FY09\Lehman Brothers.jpg"/>
          <p:cNvPicPr>
            <a:picLocks noChangeAspect="1" noChangeArrowheads="1"/>
          </p:cNvPicPr>
          <p:nvPr/>
        </p:nvPicPr>
        <p:blipFill rotWithShape="1">
          <a:blip r:embed="rId79" cstate="print">
            <a:extLst>
              <a:ext uri="{28A0092B-C50C-407E-A947-70E740481C1C}">
                <a14:useLocalDpi xmlns:a14="http://schemas.microsoft.com/office/drawing/2010/main" val="0"/>
              </a:ext>
            </a:extLst>
          </a:blip>
          <a:srcRect t="43867" b="44133"/>
          <a:stretch/>
        </p:blipFill>
        <p:spPr bwMode="auto">
          <a:xfrm>
            <a:off x="7302501" y="1504489"/>
            <a:ext cx="1319781" cy="158373"/>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C:\Users\v-sutell\Pictures\MS Online\Company Logos\Hi Res FY09\XM satelite radio.png"/>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7723267" y="4278132"/>
            <a:ext cx="875525" cy="383042"/>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C:\Users\v-sutell\Pictures\MS Online\Company Logos\Hi Res FY10\foodlion_logo.jpg"/>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1117909" y="1827381"/>
            <a:ext cx="365785" cy="363042"/>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p:cNvGrpSpPr/>
          <p:nvPr/>
        </p:nvGrpSpPr>
        <p:grpSpPr>
          <a:xfrm>
            <a:off x="1933851" y="3674123"/>
            <a:ext cx="938010" cy="325949"/>
            <a:chOff x="-2335640" y="2989052"/>
            <a:chExt cx="1166071" cy="490633"/>
          </a:xfrm>
        </p:grpSpPr>
        <p:sp>
          <p:nvSpPr>
            <p:cNvPr id="121" name="Rectangle 120"/>
            <p:cNvSpPr/>
            <p:nvPr/>
          </p:nvSpPr>
          <p:spPr>
            <a:xfrm>
              <a:off x="-2335640" y="2989052"/>
              <a:ext cx="1166071" cy="4906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pic>
          <p:nvPicPr>
            <p:cNvPr id="1072" name="Picture 48" descr="C:\Users\v-sutell\Pictures\MS Online\Company Logos\Hi Res FY10\applied_materials_logo.png"/>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2278102" y="3028165"/>
              <a:ext cx="1029741" cy="378122"/>
            </a:xfrm>
            <a:prstGeom prst="rect">
              <a:avLst/>
            </a:prstGeom>
            <a:noFill/>
            <a:extLst>
              <a:ext uri="{909E8E84-426E-40DD-AFC4-6F175D3DCCD1}">
                <a14:hiddenFill xmlns:a14="http://schemas.microsoft.com/office/drawing/2010/main">
                  <a:solidFill>
                    <a:srgbClr val="FFFFFF"/>
                  </a:solidFill>
                </a14:hiddenFill>
              </a:ext>
            </a:extLst>
          </p:spPr>
        </p:pic>
      </p:grpSp>
      <p:pic>
        <p:nvPicPr>
          <p:cNvPr id="1073" name="Picture 49" descr="C:\Users\v-sutell\Pictures\MS Online\Company Logos\Hi Res FY08\philips_logo.jpg"/>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l="11764" t="18933" r="32547" b="59188"/>
          <a:stretch/>
        </p:blipFill>
        <p:spPr bwMode="auto">
          <a:xfrm>
            <a:off x="1933851" y="2942458"/>
            <a:ext cx="958042" cy="22363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C:\Users\v-sutell\Pictures\MS Online\Company Logos\Low Res FY10\ptc_logo.PNG"/>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1441149" y="4445834"/>
            <a:ext cx="718096" cy="264683"/>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C:\Users\v-sutell\Pictures\MS Online\Company Logos\Low Res FY10\tech_data_logo.gif"/>
          <p:cNvPicPr>
            <a:picLocks noChangeAspect="1" noChangeArrowheads="1"/>
          </p:cNvPicPr>
          <p:nvPr/>
        </p:nvPicPr>
        <p:blipFill rotWithShape="1">
          <a:blip r:embed="rId85">
            <a:extLst>
              <a:ext uri="{28A0092B-C50C-407E-A947-70E740481C1C}">
                <a14:useLocalDpi xmlns:a14="http://schemas.microsoft.com/office/drawing/2010/main" val="0"/>
              </a:ext>
            </a:extLst>
          </a:blip>
          <a:srcRect l="4217" t="19156" r="72367" b="50850"/>
          <a:stretch/>
        </p:blipFill>
        <p:spPr bwMode="auto">
          <a:xfrm>
            <a:off x="244839" y="4426776"/>
            <a:ext cx="1097510" cy="2837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76" name="Picture 52" descr="C:\Users\v-sutell\Pictures\MS Online\Company Logos\Low Res FY10\avaya_logo.PNG"/>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289718" y="4046914"/>
            <a:ext cx="1096963"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C:\Users\v-sutell\Pictures\MS Online\Company Logos\Low Res FY10\childrens_hospital_of_philadelphia_logo.PNG"/>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290694" y="6354735"/>
            <a:ext cx="327025" cy="220662"/>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C:\Users\v-sutell\Pictures\MS Online\Company Logos\Low Res FY10\sisters_of_providence_logo.PNG"/>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234220" y="6107639"/>
            <a:ext cx="1303337" cy="1825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80" name="Picture 56" descr="C:\Users\v-sutell\Pictures\MS Online\Company Logos\Low Res FY10\tampa_general_logo.jpg"/>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2126966" y="5794174"/>
            <a:ext cx="759776" cy="276426"/>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descr="C:\Users\v-sutell\Pictures\MS Online\Company Logos\Hi Res FY10\care_fusion_logo.jpg"/>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26766" y="5715141"/>
            <a:ext cx="1317625" cy="307003"/>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59" descr="C:\Users\v-sutell\Pictures\MS Online\Company Logos\Hi Res FY10\grady_health_system.png"/>
          <p:cNvPicPr>
            <a:picLocks noChangeAspect="1" noChangeArrowheads="1"/>
          </p:cNvPicPr>
          <p:nvPr/>
        </p:nvPicPr>
        <p:blipFill>
          <a:blip r:embed="rId91" cstate="email">
            <a:extLst>
              <a:ext uri="{28A0092B-C50C-407E-A947-70E740481C1C}">
                <a14:useLocalDpi xmlns:a14="http://schemas.microsoft.com/office/drawing/2010/main"/>
              </a:ext>
            </a:extLst>
          </a:blip>
          <a:srcRect/>
          <a:stretch>
            <a:fillRect/>
          </a:stretch>
        </p:blipFill>
        <p:spPr bwMode="auto">
          <a:xfrm>
            <a:off x="2563055" y="4946435"/>
            <a:ext cx="278886" cy="45719"/>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C:\Users\v-sutell\Pictures\MS Online\Company Logos\Hi Res FY10\orlando_regional_logo.jpg"/>
          <p:cNvPicPr>
            <a:picLocks noChangeAspect="1" noChangeArrowheads="1"/>
          </p:cNvPicPr>
          <p:nvPr/>
        </p:nvPicPr>
        <p:blipFill>
          <a:blip r:embed="rId92" cstate="print">
            <a:extLst>
              <a:ext uri="{28A0092B-C50C-407E-A947-70E740481C1C}">
                <a14:useLocalDpi xmlns:a14="http://schemas.microsoft.com/office/drawing/2010/main" val="0"/>
              </a:ext>
            </a:extLst>
          </a:blip>
          <a:srcRect/>
          <a:stretch>
            <a:fillRect/>
          </a:stretch>
        </p:blipFill>
        <p:spPr bwMode="auto">
          <a:xfrm>
            <a:off x="214859" y="5749768"/>
            <a:ext cx="460058" cy="281147"/>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61" descr="C:\Users\v-sutell\Pictures\MS Online\Company Logos\Hi Res FY09\Novant-Health-1.jpg"/>
          <p:cNvPicPr>
            <a:picLocks noChangeAspect="1" noChangeArrowheads="1"/>
          </p:cNvPicPr>
          <p:nvPr/>
        </p:nvPicPr>
        <p:blipFill>
          <a:blip r:embed="rId93" cstate="print">
            <a:extLst>
              <a:ext uri="{28A0092B-C50C-407E-A947-70E740481C1C}">
                <a14:useLocalDpi xmlns:a14="http://schemas.microsoft.com/office/drawing/2010/main" val="0"/>
              </a:ext>
            </a:extLst>
          </a:blip>
          <a:srcRect/>
          <a:stretch>
            <a:fillRect/>
          </a:stretch>
        </p:blipFill>
        <p:spPr bwMode="auto">
          <a:xfrm>
            <a:off x="2139063" y="5458505"/>
            <a:ext cx="795030" cy="288482"/>
          </a:xfrm>
          <a:prstGeom prst="rect">
            <a:avLst/>
          </a:prstGeom>
          <a:noFill/>
          <a:extLst>
            <a:ext uri="{909E8E84-426E-40DD-AFC4-6F175D3DCCD1}">
              <a14:hiddenFill xmlns:a14="http://schemas.microsoft.com/office/drawing/2010/main">
                <a:solidFill>
                  <a:srgbClr val="FFFFFF"/>
                </a:solidFill>
              </a14:hiddenFill>
            </a:ext>
          </a:extLst>
        </p:spPr>
      </p:pic>
      <p:grpSp>
        <p:nvGrpSpPr>
          <p:cNvPr id="98" name="Group 97"/>
          <p:cNvGrpSpPr/>
          <p:nvPr/>
        </p:nvGrpSpPr>
        <p:grpSpPr>
          <a:xfrm>
            <a:off x="771589" y="6339093"/>
            <a:ext cx="811661" cy="247047"/>
            <a:chOff x="-3659193" y="3682998"/>
            <a:chExt cx="2701344" cy="822214"/>
          </a:xfrm>
        </p:grpSpPr>
        <p:sp>
          <p:nvSpPr>
            <p:cNvPr id="166" name="Rectangle 165"/>
            <p:cNvSpPr/>
            <p:nvPr/>
          </p:nvSpPr>
          <p:spPr>
            <a:xfrm>
              <a:off x="-3659193" y="3682998"/>
              <a:ext cx="2701344" cy="793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1"/>
              <a:endParaRPr lang="en-US">
                <a:solidFill>
                  <a:prstClr val="white"/>
                </a:solidFill>
              </a:endParaRPr>
            </a:p>
          </p:txBody>
        </p:sp>
        <p:pic>
          <p:nvPicPr>
            <p:cNvPr id="1086" name="Picture 62" descr="C:\Users\v-sutell\Pictures\MS Online\Company Logos\Hi Res FY09\palmetto_health_logo.gif"/>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3631489" y="3695587"/>
              <a:ext cx="2619375" cy="8096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88" name="Picture 64" descr="C:\Users\v-sutell\Pictures\MS Online\Company Logos\Hi Res FY09\yale_new_haven_hospital_logo.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50000"/>
          <a:stretch/>
        </p:blipFill>
        <p:spPr bwMode="auto">
          <a:xfrm>
            <a:off x="1726160" y="6342626"/>
            <a:ext cx="912331" cy="247470"/>
          </a:xfrm>
          <a:prstGeom prst="rect">
            <a:avLst/>
          </a:prstGeom>
          <a:noFill/>
          <a:extLst>
            <a:ext uri="{909E8E84-426E-40DD-AFC4-6F175D3DCCD1}">
              <a14:hiddenFill xmlns:a14="http://schemas.microsoft.com/office/drawing/2010/main">
                <a:solidFill>
                  <a:srgbClr val="FFFFFF"/>
                </a:solidFill>
              </a14:hiddenFill>
            </a:ext>
          </a:extLst>
        </p:spPr>
      </p:pic>
      <p:pic>
        <p:nvPicPr>
          <p:cNvPr id="1089" name="Picture 65" descr="C:\Users\v-sutell\Pictures\MS Online\Company Logos\Hi Res FY09\ucb_logo.jpg"/>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2499867" y="5072243"/>
            <a:ext cx="363359" cy="363359"/>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C:\Users\v-sutell\Pictures\MS Online\Company Logos\Hi Res FY10\takeda_pharma_logo.gif"/>
          <p:cNvPicPr>
            <a:picLocks noChangeAspect="1" noChangeArrowheads="1"/>
          </p:cNvPicPr>
          <p:nvPr/>
        </p:nvPicPr>
        <p:blipFill>
          <a:blip r:embed="rId97" cstate="print">
            <a:extLst>
              <a:ext uri="{28A0092B-C50C-407E-A947-70E740481C1C}">
                <a14:useLocalDpi xmlns:a14="http://schemas.microsoft.com/office/drawing/2010/main" val="0"/>
              </a:ext>
            </a:extLst>
          </a:blip>
          <a:srcRect/>
          <a:stretch>
            <a:fillRect/>
          </a:stretch>
        </p:blipFill>
        <p:spPr bwMode="auto">
          <a:xfrm>
            <a:off x="208331" y="5435600"/>
            <a:ext cx="740971" cy="248244"/>
          </a:xfrm>
          <a:prstGeom prst="rect">
            <a:avLst/>
          </a:prstGeom>
          <a:noFill/>
          <a:extLst>
            <a:ext uri="{909E8E84-426E-40DD-AFC4-6F175D3DCCD1}">
              <a14:hiddenFill xmlns:a14="http://schemas.microsoft.com/office/drawing/2010/main">
                <a:solidFill>
                  <a:srgbClr val="FFFFFF"/>
                </a:solidFill>
              </a14:hiddenFill>
            </a:ext>
          </a:extLst>
        </p:spPr>
      </p:pic>
      <p:pic>
        <p:nvPicPr>
          <p:cNvPr id="1091" name="Picture 67" descr="C:\Users\v-sutell\Pictures\MS Online\Company Logos\Hi Res FY10\american_express_logo.jpg"/>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6604278" y="1107092"/>
            <a:ext cx="558306" cy="558306"/>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70" descr="C:\Users\v-sutell\Pictures\MS Online\Company Logos\Hi Res FY09\Aetna-Inc-Logo.jpg"/>
          <p:cNvPicPr>
            <a:picLocks noChangeAspect="1" noChangeArrowheads="1"/>
          </p:cNvPicPr>
          <p:nvPr/>
        </p:nvPicPr>
        <p:blipFill rotWithShape="1">
          <a:blip r:embed="rId99">
            <a:extLst>
              <a:ext uri="{28A0092B-C50C-407E-A947-70E740481C1C}">
                <a14:useLocalDpi xmlns:a14="http://schemas.microsoft.com/office/drawing/2010/main" val="0"/>
              </a:ext>
            </a:extLst>
          </a:blip>
          <a:srcRect/>
          <a:stretch/>
        </p:blipFill>
        <p:spPr bwMode="auto">
          <a:xfrm>
            <a:off x="7692901" y="2387174"/>
            <a:ext cx="997579" cy="342498"/>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71" descr="C:\Users\v-sutell\Pictures\MS Online\Company Logos\Hi Res FY10\boyd_gaming_logo.jpg"/>
          <p:cNvPicPr>
            <a:picLocks noChangeAspect="1" noChangeArrowheads="1"/>
          </p:cNvPicPr>
          <p:nvPr/>
        </p:nvPicPr>
        <p:blipFill rotWithShape="1">
          <a:blip r:embed="rId100">
            <a:extLst>
              <a:ext uri="{28A0092B-C50C-407E-A947-70E740481C1C}">
                <a14:useLocalDpi xmlns:a14="http://schemas.microsoft.com/office/drawing/2010/main" val="0"/>
              </a:ext>
            </a:extLst>
          </a:blip>
          <a:srcRect t="31082" b="30224"/>
          <a:stretch/>
        </p:blipFill>
        <p:spPr bwMode="auto">
          <a:xfrm>
            <a:off x="6581135" y="4353442"/>
            <a:ext cx="987425" cy="287679"/>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descr="C:\Users\v-sutell\Pictures\MS Online\Company Logos\Hi Res FY10\scripps_network_interactive_logo.jpg"/>
          <p:cNvPicPr>
            <a:picLocks noChangeAspect="1" noChangeArrowheads="1"/>
          </p:cNvPicPr>
          <p:nvPr/>
        </p:nvPicPr>
        <p:blipFill>
          <a:blip r:embed="rId101" cstate="print">
            <a:extLst>
              <a:ext uri="{28A0092B-C50C-407E-A947-70E740481C1C}">
                <a14:useLocalDpi xmlns:a14="http://schemas.microsoft.com/office/drawing/2010/main" val="0"/>
              </a:ext>
            </a:extLst>
          </a:blip>
          <a:srcRect/>
          <a:stretch>
            <a:fillRect/>
          </a:stretch>
        </p:blipFill>
        <p:spPr bwMode="auto">
          <a:xfrm>
            <a:off x="7509397" y="3800746"/>
            <a:ext cx="466463" cy="351402"/>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73" descr="C:\Users\v-sutell\Pictures\MS Online\Company Logos\Hi Res FY10\sunoco_logo.jpg"/>
          <p:cNvPicPr>
            <a:picLocks noChangeAspect="1" noChangeArrowheads="1"/>
          </p:cNvPicPr>
          <p:nvPr/>
        </p:nvPicPr>
        <p:blipFill>
          <a:blip r:embed="rId102" cstate="print">
            <a:extLst>
              <a:ext uri="{28A0092B-C50C-407E-A947-70E740481C1C}">
                <a14:useLocalDpi xmlns:a14="http://schemas.microsoft.com/office/drawing/2010/main" val="0"/>
              </a:ext>
            </a:extLst>
          </a:blip>
          <a:srcRect/>
          <a:stretch>
            <a:fillRect/>
          </a:stretch>
        </p:blipFill>
        <p:spPr bwMode="auto">
          <a:xfrm>
            <a:off x="8084178" y="5450638"/>
            <a:ext cx="631405" cy="390940"/>
          </a:xfrm>
          <a:prstGeom prst="rect">
            <a:avLst/>
          </a:prstGeom>
          <a:noFill/>
          <a:extLst>
            <a:ext uri="{909E8E84-426E-40DD-AFC4-6F175D3DCCD1}">
              <a14:hiddenFill xmlns:a14="http://schemas.microsoft.com/office/drawing/2010/main">
                <a:solidFill>
                  <a:srgbClr val="FFFFFF"/>
                </a:solidFill>
              </a14:hiddenFill>
            </a:ext>
          </a:extLst>
        </p:spPr>
      </p:pic>
      <p:pic>
        <p:nvPicPr>
          <p:cNvPr id="1101" name="Picture 77" descr="C:\Users\v-sutell\Pictures\MS Online\Company Logos\Hi Res FY10\american_airlines_logo.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6556950" y="5458505"/>
            <a:ext cx="565803" cy="447814"/>
          </a:xfrm>
          <a:prstGeom prst="rect">
            <a:avLst/>
          </a:prstGeom>
          <a:noFill/>
          <a:extLst>
            <a:ext uri="{909E8E84-426E-40DD-AFC4-6F175D3DCCD1}">
              <a14:hiddenFill xmlns:a14="http://schemas.microsoft.com/office/drawing/2010/main">
                <a:solidFill>
                  <a:srgbClr val="FFFFFF"/>
                </a:solidFill>
              </a14:hiddenFill>
            </a:ext>
          </a:extLst>
        </p:spPr>
      </p:pic>
      <p:pic>
        <p:nvPicPr>
          <p:cNvPr id="1104" name="Picture 80" descr="C:\Users\v-sutell\Pictures\MS Online\Company Logos\Hi Res FY10\jet_blue_logo.jpg"/>
          <p:cNvPicPr>
            <a:picLocks noChangeAspect="1" noChangeArrowheads="1"/>
          </p:cNvPicPr>
          <p:nvPr/>
        </p:nvPicPr>
        <p:blipFill rotWithShape="1">
          <a:blip r:embed="rId104" cstate="print">
            <a:extLst>
              <a:ext uri="{28A0092B-C50C-407E-A947-70E740481C1C}">
                <a14:useLocalDpi xmlns:a14="http://schemas.microsoft.com/office/drawing/2010/main" val="0"/>
              </a:ext>
            </a:extLst>
          </a:blip>
          <a:srcRect t="20357" b="16744"/>
          <a:stretch/>
        </p:blipFill>
        <p:spPr bwMode="auto">
          <a:xfrm>
            <a:off x="7171021" y="5779422"/>
            <a:ext cx="643959" cy="250619"/>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81" descr="C:\Users\v-sutell\Pictures\MS Online\Company Logos\Hi Res FY10\sats_logo.gif"/>
          <p:cNvPicPr>
            <a:picLocks noChangeAspect="1" noChangeArrowheads="1"/>
          </p:cNvPicPr>
          <p:nvPr/>
        </p:nvPicPr>
        <p:blipFill rotWithShape="1">
          <a:blip r:embed="rId105">
            <a:extLst>
              <a:ext uri="{28A0092B-C50C-407E-A947-70E740481C1C}">
                <a14:useLocalDpi xmlns:a14="http://schemas.microsoft.com/office/drawing/2010/main" val="0"/>
              </a:ext>
            </a:extLst>
          </a:blip>
          <a:srcRect r="10460" b="24396"/>
          <a:stretch/>
        </p:blipFill>
        <p:spPr bwMode="auto">
          <a:xfrm>
            <a:off x="7641294" y="6350000"/>
            <a:ext cx="618331" cy="259246"/>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82" descr="C:\Users\v-sutell\Pictures\MS Online\Company Logos\Hi Res FY10\westjet_logo.jpg"/>
          <p:cNvPicPr>
            <a:picLocks noChangeAspect="1" noChangeArrowheads="1"/>
          </p:cNvPicPr>
          <p:nvPr/>
        </p:nvPicPr>
        <p:blipFill rotWithShape="1">
          <a:blip r:embed="rId106" cstate="print">
            <a:extLst>
              <a:ext uri="{28A0092B-C50C-407E-A947-70E740481C1C}">
                <a14:useLocalDpi xmlns:a14="http://schemas.microsoft.com/office/drawing/2010/main" val="0"/>
              </a:ext>
            </a:extLst>
          </a:blip>
          <a:srcRect b="19146"/>
          <a:stretch/>
        </p:blipFill>
        <p:spPr bwMode="auto">
          <a:xfrm>
            <a:off x="7866882" y="5960377"/>
            <a:ext cx="910291" cy="32880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0" descr="C:\Users\v-sutell\Pictures\MS Online\Company Logos\Hi Res FY08\eddie_bauer_logo.jpg"/>
          <p:cNvPicPr>
            <a:picLocks noChangeAspect="1" noChangeArrowheads="1"/>
          </p:cNvPicPr>
          <p:nvPr/>
        </p:nvPicPr>
        <p:blipFill rotWithShape="1">
          <a:blip r:embed="rId107">
            <a:extLst>
              <a:ext uri="{28A0092B-C50C-407E-A947-70E740481C1C}">
                <a14:useLocalDpi xmlns:a14="http://schemas.microsoft.com/office/drawing/2010/main" val="0"/>
              </a:ext>
            </a:extLst>
          </a:blip>
          <a:srcRect l="9537" t="36743" r="9482" b="38927"/>
          <a:stretch/>
        </p:blipFill>
        <p:spPr bwMode="auto">
          <a:xfrm>
            <a:off x="235252" y="1559338"/>
            <a:ext cx="1205896" cy="2070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s4.mm.bing.net/images/thumbnail.aspx?q=184606928559&amp;id=dfc8c72b826bc74ab566cb3aab9716ae&amp;url=http%3a%2f%2fbrandonsmarathon.com%2fwp-content%2fuploads%2f2010%2f02%2flogo_accenture.gif"/>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4278949" y="5250258"/>
            <a:ext cx="948388" cy="302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ts2.mm.bing.net/images/thumbnail.aspx?q=172999784673&amp;id=2699a36840591890daf6904d851ec82a&amp;url=http%3a%2f%2fwww.nyu.edu%2ffas%2fdept%2fchemistry%2fwardgroup%2findex_files%2fLogo_DuPont.jpg"/>
          <p:cNvPicPr>
            <a:picLocks noChangeAspect="1" noChangeArrowheads="1"/>
          </p:cNvPicPr>
          <p:nvPr/>
        </p:nvPicPr>
        <p:blipFill rotWithShape="1">
          <a:blip r:embed="rId109">
            <a:extLst>
              <a:ext uri="{28A0092B-C50C-407E-A947-70E740481C1C}">
                <a14:useLocalDpi xmlns:a14="http://schemas.microsoft.com/office/drawing/2010/main" val="0"/>
              </a:ext>
            </a:extLst>
          </a:blip>
          <a:srcRect t="22008" b="19102"/>
          <a:stretch/>
        </p:blipFill>
        <p:spPr bwMode="auto">
          <a:xfrm>
            <a:off x="4597066" y="4377327"/>
            <a:ext cx="780431" cy="3418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v-sutell\Pictures\MS Online\Company Logos\Hi Res FY10\intel_logo.jpg"/>
          <p:cNvPicPr>
            <a:picLocks noChangeAspect="1" noChangeArrowheads="1"/>
          </p:cNvPicPr>
          <p:nvPr/>
        </p:nvPicPr>
        <p:blipFill>
          <a:blip r:embed="rId110" cstate="email">
            <a:extLst>
              <a:ext uri="{28A0092B-C50C-407E-A947-70E740481C1C}">
                <a14:useLocalDpi xmlns:a14="http://schemas.microsoft.com/office/drawing/2010/main"/>
              </a:ext>
            </a:extLst>
          </a:blip>
          <a:srcRect/>
          <a:stretch>
            <a:fillRect/>
          </a:stretch>
        </p:blipFill>
        <p:spPr bwMode="auto">
          <a:xfrm>
            <a:off x="2328195" y="4172397"/>
            <a:ext cx="689083" cy="4549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The Hanover Insurance Group">
            <a:hlinkClick r:id="rId111"/>
          </p:cNvPr>
          <p:cNvPicPr>
            <a:picLocks noChangeAspect="1" noChangeArrowheads="1"/>
          </p:cNvPicPr>
          <p:nvPr/>
        </p:nvPicPr>
        <p:blipFill>
          <a:blip r:embed="rId112">
            <a:extLst>
              <a:ext uri="{28A0092B-C50C-407E-A947-70E740481C1C}">
                <a14:useLocalDpi xmlns:a14="http://schemas.microsoft.com/office/drawing/2010/main" val="0"/>
              </a:ext>
            </a:extLst>
          </a:blip>
          <a:srcRect/>
          <a:stretch>
            <a:fillRect/>
          </a:stretch>
        </p:blipFill>
        <p:spPr bwMode="auto">
          <a:xfrm>
            <a:off x="63501" y="-250825"/>
            <a:ext cx="1714500" cy="5238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The Hanover Insurance Group">
            <a:hlinkClick r:id="rId111"/>
          </p:cNvPr>
          <p:cNvPicPr>
            <a:picLocks noChangeAspect="1" noChangeArrowheads="1"/>
          </p:cNvPicPr>
          <p:nvPr/>
        </p:nvPicPr>
        <p:blipFill>
          <a:blip r:embed="rId112">
            <a:extLst>
              <a:ext uri="{28A0092B-C50C-407E-A947-70E740481C1C}">
                <a14:useLocalDpi xmlns:a14="http://schemas.microsoft.com/office/drawing/2010/main" val="0"/>
              </a:ext>
            </a:extLst>
          </a:blip>
          <a:srcRect/>
          <a:stretch>
            <a:fillRect/>
          </a:stretch>
        </p:blipFill>
        <p:spPr bwMode="auto">
          <a:xfrm>
            <a:off x="215901" y="-98425"/>
            <a:ext cx="1714500" cy="523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s4.mm.bing.net/images/thumbnail.aspx?q=159021665227&amp;id=ad1121ca3039f540e2dd448a3a322dd8&amp;url=http%3a%2f%2fwww.worcesterlatinfestival.com%2fassets%2fimages%2fhanover_logo-x100.jpg"/>
          <p:cNvPicPr>
            <a:picLocks noChangeAspect="1" noChangeArrowheads="1"/>
          </p:cNvPicPr>
          <p:nvPr/>
        </p:nvPicPr>
        <p:blipFill>
          <a:blip r:embed="rId113">
            <a:extLst>
              <a:ext uri="{28A0092B-C50C-407E-A947-70E740481C1C}">
                <a14:useLocalDpi xmlns:a14="http://schemas.microsoft.com/office/drawing/2010/main" val="0"/>
              </a:ext>
            </a:extLst>
          </a:blip>
          <a:srcRect/>
          <a:stretch>
            <a:fillRect/>
          </a:stretch>
        </p:blipFill>
        <p:spPr bwMode="auto">
          <a:xfrm>
            <a:off x="7637730" y="1120638"/>
            <a:ext cx="952399" cy="30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7889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Viri</a:t>
            </a:r>
            <a:endParaRPr lang="sl-SI" dirty="0"/>
          </a:p>
        </p:txBody>
      </p:sp>
      <p:sp>
        <p:nvSpPr>
          <p:cNvPr id="3" name="Ograda vsebine 2"/>
          <p:cNvSpPr>
            <a:spLocks noGrp="1"/>
          </p:cNvSpPr>
          <p:nvPr>
            <p:ph idx="1"/>
          </p:nvPr>
        </p:nvSpPr>
        <p:spPr>
          <a:xfrm>
            <a:off x="481013" y="1198566"/>
            <a:ext cx="8386690" cy="4358116"/>
          </a:xfrm>
        </p:spPr>
        <p:txBody>
          <a:bodyPr/>
          <a:lstStyle/>
          <a:p>
            <a:r>
              <a:rPr lang="sl-SI" sz="1600" dirty="0" err="1" smtClean="0">
                <a:hlinkClick r:id="rId2"/>
              </a:rPr>
              <a:t>www.office365.si</a:t>
            </a:r>
            <a:r>
              <a:rPr lang="sl-SI" sz="1600" dirty="0" smtClean="0"/>
              <a:t> -  preizkusite Office </a:t>
            </a:r>
            <a:r>
              <a:rPr lang="sl-SI" sz="1600" dirty="0"/>
              <a:t>365 že danes!</a:t>
            </a:r>
          </a:p>
          <a:p>
            <a:pPr lvl="0"/>
            <a:r>
              <a:rPr lang="sl-SI" sz="1600" dirty="0" err="1" smtClean="0">
                <a:hlinkClick r:id="rId3"/>
              </a:rPr>
              <a:t>Service</a:t>
            </a:r>
            <a:r>
              <a:rPr lang="sl-SI" sz="1600" dirty="0" smtClean="0">
                <a:hlinkClick r:id="rId3"/>
              </a:rPr>
              <a:t> </a:t>
            </a:r>
            <a:r>
              <a:rPr lang="sl-SI" sz="1600" dirty="0" err="1">
                <a:hlinkClick r:id="rId3"/>
              </a:rPr>
              <a:t>description</a:t>
            </a:r>
            <a:r>
              <a:rPr lang="sl-SI" sz="1600" dirty="0">
                <a:hlinkClick r:id="rId3"/>
              </a:rPr>
              <a:t> dokumenti</a:t>
            </a:r>
            <a:r>
              <a:rPr lang="sl-SI" sz="1600" dirty="0"/>
              <a:t>: opis posamezne storitve (Exchange, SharePoint, Lync, Office </a:t>
            </a:r>
            <a:r>
              <a:rPr lang="sl-SI" sz="1600" dirty="0" err="1"/>
              <a:t>WebApps</a:t>
            </a:r>
            <a:r>
              <a:rPr lang="sl-SI" sz="1600" dirty="0"/>
              <a:t>, Office </a:t>
            </a:r>
            <a:r>
              <a:rPr lang="sl-SI" sz="1600" dirty="0" err="1"/>
              <a:t>profesional</a:t>
            </a:r>
            <a:r>
              <a:rPr lang="sl-SI" sz="1600" dirty="0"/>
              <a:t> Plus, Support, </a:t>
            </a:r>
            <a:r>
              <a:rPr lang="sl-SI" sz="1600" dirty="0" err="1"/>
              <a:t>Security</a:t>
            </a:r>
            <a:r>
              <a:rPr lang="sl-SI" sz="1600" dirty="0"/>
              <a:t>)</a:t>
            </a:r>
          </a:p>
          <a:p>
            <a:endParaRPr lang="sl-SI" sz="1600" dirty="0" smtClean="0"/>
          </a:p>
          <a:p>
            <a:r>
              <a:rPr lang="sl-SI" sz="1600" dirty="0" smtClean="0"/>
              <a:t>Preizkus </a:t>
            </a:r>
            <a:r>
              <a:rPr lang="sl-SI" sz="1600" dirty="0"/>
              <a:t>za posameznike in mala podjetja vključuje licence za 10 uporabnikov:</a:t>
            </a:r>
          </a:p>
          <a:p>
            <a:pPr lvl="0"/>
            <a:r>
              <a:rPr lang="sl-SI" sz="1600" u="sng" dirty="0">
                <a:hlinkClick r:id="rId4"/>
              </a:rPr>
              <a:t>opis paketa P</a:t>
            </a:r>
            <a:r>
              <a:rPr lang="sl-SI" sz="1600" dirty="0"/>
              <a:t>,</a:t>
            </a:r>
          </a:p>
          <a:p>
            <a:pPr lvl="0"/>
            <a:r>
              <a:rPr lang="sl-SI" sz="1600" u="sng" dirty="0">
                <a:hlinkClick r:id="rId5"/>
              </a:rPr>
              <a:t>vodič za </a:t>
            </a:r>
            <a:r>
              <a:rPr lang="sl-SI" sz="1600" u="sng" dirty="0" err="1">
                <a:hlinkClick r:id="rId5"/>
              </a:rPr>
              <a:t>Trial</a:t>
            </a:r>
            <a:r>
              <a:rPr lang="sl-SI" sz="1600" dirty="0"/>
              <a:t>, </a:t>
            </a:r>
          </a:p>
          <a:p>
            <a:pPr lvl="0"/>
            <a:r>
              <a:rPr lang="sl-SI" sz="1600" u="sng" dirty="0">
                <a:hlinkClick r:id="rId6"/>
              </a:rPr>
              <a:t>vodič za hiter začetek</a:t>
            </a:r>
            <a:r>
              <a:rPr lang="sl-SI" sz="1600" dirty="0"/>
              <a:t>.</a:t>
            </a:r>
          </a:p>
          <a:p>
            <a:r>
              <a:rPr lang="sl-SI" sz="1600" dirty="0" smtClean="0"/>
              <a:t>Različica </a:t>
            </a:r>
            <a:r>
              <a:rPr lang="sl-SI" sz="1600" dirty="0"/>
              <a:t>za zahtevnejše uporabnike ter za srednja in večja podjetja vsebuje licence za 25 uporabnikov:</a:t>
            </a:r>
          </a:p>
          <a:p>
            <a:pPr lvl="0"/>
            <a:r>
              <a:rPr lang="sl-SI" sz="1600" u="sng" dirty="0">
                <a:hlinkClick r:id="rId3"/>
              </a:rPr>
              <a:t>opis paketa E/K</a:t>
            </a:r>
            <a:r>
              <a:rPr lang="sl-SI" sz="1600" dirty="0"/>
              <a:t>, </a:t>
            </a:r>
          </a:p>
          <a:p>
            <a:pPr lvl="0"/>
            <a:r>
              <a:rPr lang="sl-SI" sz="1600" u="sng" dirty="0">
                <a:hlinkClick r:id="rId7"/>
              </a:rPr>
              <a:t>vodič za </a:t>
            </a:r>
            <a:r>
              <a:rPr lang="sl-SI" sz="1600" u="sng" dirty="0" err="1">
                <a:hlinkClick r:id="rId7"/>
              </a:rPr>
              <a:t>Trial</a:t>
            </a:r>
            <a:r>
              <a:rPr lang="sl-SI" sz="1600" dirty="0"/>
              <a:t>.</a:t>
            </a:r>
          </a:p>
          <a:p>
            <a:r>
              <a:rPr lang="sl-SI" sz="1600" dirty="0"/>
              <a:t> </a:t>
            </a:r>
          </a:p>
          <a:p>
            <a:r>
              <a:rPr lang="sl-SI" sz="1600" dirty="0" smtClean="0"/>
              <a:t>Dodatne </a:t>
            </a:r>
            <a:r>
              <a:rPr lang="sl-SI" sz="1600" dirty="0"/>
              <a:t>informacije o zbirki Office 365 so na voljo tudi v posebni </a:t>
            </a:r>
            <a:r>
              <a:rPr lang="sl-SI" sz="1600" u="sng" dirty="0">
                <a:hlinkClick r:id="rId8"/>
              </a:rPr>
              <a:t>e-knjigi</a:t>
            </a:r>
            <a:r>
              <a:rPr lang="sl-SI" sz="1600" dirty="0"/>
              <a:t>, uvodnem dokumentu za </a:t>
            </a:r>
            <a:r>
              <a:rPr lang="sl-SI" sz="1600" u="sng" dirty="0">
                <a:hlinkClick r:id="rId9"/>
              </a:rPr>
              <a:t>uporabnike</a:t>
            </a:r>
            <a:r>
              <a:rPr lang="sl-SI" sz="1600" dirty="0"/>
              <a:t> in </a:t>
            </a:r>
            <a:r>
              <a:rPr lang="sl-SI" sz="1600" u="sng" dirty="0">
                <a:hlinkClick r:id="rId10"/>
              </a:rPr>
              <a:t>administratorje</a:t>
            </a:r>
            <a:r>
              <a:rPr lang="sl-SI" sz="1600" dirty="0"/>
              <a:t> ter na spletni strani </a:t>
            </a:r>
            <a:r>
              <a:rPr lang="sl-SI" sz="1600" u="sng" dirty="0">
                <a:hlinkClick r:id="rId11"/>
              </a:rPr>
              <a:t>Microsoftove virtualne akademije za IT-strokovnjake</a:t>
            </a:r>
            <a:r>
              <a:rPr lang="sl-SI" sz="1600" dirty="0"/>
              <a:t>. </a:t>
            </a:r>
          </a:p>
          <a:p>
            <a:r>
              <a:rPr lang="sl-SI" sz="1600" dirty="0"/>
              <a:t> </a:t>
            </a:r>
          </a:p>
        </p:txBody>
      </p:sp>
    </p:spTree>
    <p:extLst>
      <p:ext uri="{BB962C8B-B14F-4D97-AF65-F5344CB8AC3E}">
        <p14:creationId xmlns:p14="http://schemas.microsoft.com/office/powerpoint/2010/main" val="214461179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Office 365 – gradniki</a:t>
            </a:r>
            <a:endParaRPr lang="sl-SI" dirty="0"/>
          </a:p>
        </p:txBody>
      </p:sp>
      <p:sp>
        <p:nvSpPr>
          <p:cNvPr id="4" name="Rounded Rectangle 5"/>
          <p:cNvSpPr/>
          <p:nvPr/>
        </p:nvSpPr>
        <p:spPr bwMode="auto">
          <a:xfrm>
            <a:off x="404785" y="1277387"/>
            <a:ext cx="8325075" cy="4398487"/>
          </a:xfrm>
          <a:prstGeom prst="roundRect">
            <a:avLst>
              <a:gd name="adj" fmla="val 2479"/>
            </a:avLst>
          </a:prstGeom>
          <a:gradFill>
            <a:gsLst>
              <a:gs pos="0">
                <a:schemeClr val="accent1">
                  <a:tint val="66000"/>
                  <a:satMod val="160000"/>
                  <a:alpha val="0"/>
                </a:schemeClr>
              </a:gs>
              <a:gs pos="50000">
                <a:schemeClr val="accent1">
                  <a:tint val="44500"/>
                  <a:satMod val="160000"/>
                  <a:alpha val="0"/>
                </a:schemeClr>
              </a:gs>
              <a:gs pos="100000">
                <a:schemeClr val="bg1">
                  <a:alpha val="46000"/>
                </a:schemeClr>
              </a:gs>
            </a:gsLst>
            <a:lin ang="5400000" scaled="0"/>
          </a:gradFill>
          <a:ln w="9525" cap="flat" cmpd="sng" algn="ctr">
            <a:solidFill>
              <a:schemeClr val="tx2">
                <a:lumMod val="40000"/>
                <a:lumOff val="60000"/>
              </a:schemeClr>
            </a:solidFill>
            <a:prstDash val="sysDash"/>
          </a:ln>
          <a:effectLst/>
        </p:spPr>
        <p:txBody>
          <a:bodyPr rtlCol="0" anchor="ctr"/>
          <a:lstStyle/>
          <a:p>
            <a:pPr algn="ctr" defTabSz="914400"/>
            <a:endParaRPr lang="en-US" kern="0" dirty="0">
              <a:solidFill>
                <a:sysClr val="window" lastClr="FFFFFF"/>
              </a:solidFill>
              <a:latin typeface="Segoe UI"/>
            </a:endParaRPr>
          </a:p>
        </p:txBody>
      </p:sp>
      <p:pic>
        <p:nvPicPr>
          <p:cNvPr id="6"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04785" y="2431566"/>
            <a:ext cx="8325075" cy="3244308"/>
          </a:xfrm>
          <a:prstGeom prst="roundRect">
            <a:avLst>
              <a:gd name="adj" fmla="val 2946"/>
            </a:avLst>
          </a:prstGeom>
        </p:spPr>
      </p:pic>
      <p:pic>
        <p:nvPicPr>
          <p:cNvPr id="7" name="Cloud-Main-BG" descr="cloud.png"/>
          <p:cNvPicPr>
            <a:picLocks noChangeAspect="1"/>
          </p:cNvPicPr>
          <p:nvPr/>
        </p:nvPicPr>
        <p:blipFill>
          <a:blip r:embed="rId4" cstate="print"/>
          <a:stretch>
            <a:fillRect/>
          </a:stretch>
        </p:blipFill>
        <p:spPr>
          <a:xfrm>
            <a:off x="4546057" y="3145032"/>
            <a:ext cx="5007375" cy="2588224"/>
          </a:xfrm>
          <a:prstGeom prst="rect">
            <a:avLst/>
          </a:prstGeom>
          <a:effectLst>
            <a:outerShdw blurRad="63500" sx="102000" sy="102000" algn="ctr" rotWithShape="0">
              <a:prstClr val="black">
                <a:alpha val="32000"/>
              </a:prstClr>
            </a:outerShdw>
          </a:effectLst>
        </p:spPr>
      </p:pic>
      <p:pic>
        <p:nvPicPr>
          <p:cNvPr id="8" name="Picture 2" descr="C:\Users\adi\Desktop\Office 365.png"/>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6100549" y="3234127"/>
            <a:ext cx="2244382" cy="2057351"/>
          </a:xfrm>
          <a:prstGeom prst="rect">
            <a:avLst/>
          </a:prstGeom>
          <a:noFill/>
        </p:spPr>
      </p:pic>
      <p:pic>
        <p:nvPicPr>
          <p:cNvPr id="9"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82951" y="2223748"/>
            <a:ext cx="2610163" cy="831341"/>
          </a:xfrm>
          <a:prstGeom prst="rect">
            <a:avLst/>
          </a:prstGeom>
        </p:spPr>
      </p:pic>
      <p:grpSp>
        <p:nvGrpSpPr>
          <p:cNvPr id="10" name="Group 31"/>
          <p:cNvGrpSpPr/>
          <p:nvPr/>
        </p:nvGrpSpPr>
        <p:grpSpPr>
          <a:xfrm>
            <a:off x="614702" y="2409407"/>
            <a:ext cx="3312594" cy="607749"/>
            <a:chOff x="614702" y="2634583"/>
            <a:chExt cx="3312594" cy="607749"/>
          </a:xfrm>
        </p:grpSpPr>
        <p:pic>
          <p:nvPicPr>
            <p:cNvPr id="11"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702" y="2634583"/>
              <a:ext cx="3274016" cy="547062"/>
            </a:xfrm>
            <a:prstGeom prst="rect">
              <a:avLst/>
            </a:prstGeom>
          </p:spPr>
        </p:pic>
        <p:cxnSp>
          <p:nvCxnSpPr>
            <p:cNvPr id="12" name="Straight Connector 15"/>
            <p:cNvCxnSpPr/>
            <p:nvPr/>
          </p:nvCxnSpPr>
          <p:spPr>
            <a:xfrm>
              <a:off x="670986" y="3242332"/>
              <a:ext cx="3256310" cy="0"/>
            </a:xfrm>
            <a:prstGeom prst="line">
              <a:avLst/>
            </a:prstGeom>
            <a:ln w="285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Group 32"/>
          <p:cNvGrpSpPr/>
          <p:nvPr/>
        </p:nvGrpSpPr>
        <p:grpSpPr>
          <a:xfrm>
            <a:off x="1127014" y="3173440"/>
            <a:ext cx="3256310" cy="635210"/>
            <a:chOff x="1127014" y="3417382"/>
            <a:chExt cx="3256310" cy="635210"/>
          </a:xfrm>
        </p:grpSpPr>
        <p:pic>
          <p:nvPicPr>
            <p:cNvPr id="14" name="Picture 1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213761" y="3417382"/>
              <a:ext cx="2827404" cy="533113"/>
            </a:xfrm>
            <a:prstGeom prst="rect">
              <a:avLst/>
            </a:prstGeom>
            <a:noFill/>
            <a:ln w="9525">
              <a:noFill/>
              <a:miter lim="800000"/>
              <a:headEnd/>
              <a:tailEnd/>
            </a:ln>
          </p:spPr>
        </p:pic>
        <p:cxnSp>
          <p:nvCxnSpPr>
            <p:cNvPr id="15" name="Straight Connector 16"/>
            <p:cNvCxnSpPr/>
            <p:nvPr/>
          </p:nvCxnSpPr>
          <p:spPr>
            <a:xfrm>
              <a:off x="1127014" y="4052592"/>
              <a:ext cx="3256310" cy="0"/>
            </a:xfrm>
            <a:prstGeom prst="line">
              <a:avLst/>
            </a:prstGeom>
            <a:ln w="285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6" name="Group 34"/>
          <p:cNvGrpSpPr/>
          <p:nvPr/>
        </p:nvGrpSpPr>
        <p:grpSpPr>
          <a:xfrm>
            <a:off x="2821199" y="4643988"/>
            <a:ext cx="3256310" cy="873363"/>
            <a:chOff x="2821199" y="4667383"/>
            <a:chExt cx="3256310" cy="873363"/>
          </a:xfrm>
        </p:grpSpPr>
        <p:pic>
          <p:nvPicPr>
            <p:cNvPr id="17"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22661" y="4667383"/>
              <a:ext cx="2495323" cy="873363"/>
            </a:xfrm>
            <a:prstGeom prst="rect">
              <a:avLst/>
            </a:prstGeom>
          </p:spPr>
        </p:pic>
        <p:cxnSp>
          <p:nvCxnSpPr>
            <p:cNvPr id="18" name="Straight Connector 18"/>
            <p:cNvCxnSpPr/>
            <p:nvPr/>
          </p:nvCxnSpPr>
          <p:spPr>
            <a:xfrm>
              <a:off x="2821199" y="5480860"/>
              <a:ext cx="3256310" cy="0"/>
            </a:xfrm>
            <a:prstGeom prst="line">
              <a:avLst/>
            </a:prstGeom>
            <a:ln w="285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33"/>
          <p:cNvGrpSpPr/>
          <p:nvPr/>
        </p:nvGrpSpPr>
        <p:grpSpPr>
          <a:xfrm>
            <a:off x="1809984" y="4008644"/>
            <a:ext cx="3256310" cy="635344"/>
            <a:chOff x="1809984" y="4218643"/>
            <a:chExt cx="3256310" cy="635344"/>
          </a:xfrm>
        </p:grpSpPr>
        <p:cxnSp>
          <p:nvCxnSpPr>
            <p:cNvPr id="20" name="Straight Connector 17"/>
            <p:cNvCxnSpPr/>
            <p:nvPr/>
          </p:nvCxnSpPr>
          <p:spPr>
            <a:xfrm>
              <a:off x="1809984" y="4853987"/>
              <a:ext cx="3256310" cy="0"/>
            </a:xfrm>
            <a:prstGeom prst="line">
              <a:avLst/>
            </a:prstGeom>
            <a:ln w="285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1" name="Picture 19"/>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2000530" y="4218643"/>
              <a:ext cx="2998274" cy="519573"/>
            </a:xfrm>
            <a:prstGeom prst="rect">
              <a:avLst/>
            </a:prstGeom>
            <a:noFill/>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0218111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64915824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593" name="think-cell Slide" r:id="rId18" imgW="360" imgH="360" progId="">
                  <p:embed/>
                </p:oleObj>
              </mc:Choice>
              <mc:Fallback>
                <p:oleObj name="think-cell Slide" r:id="rId18" imgW="360" imgH="360"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5" name="Group 44"/>
          <p:cNvGrpSpPr/>
          <p:nvPr>
            <p:custDataLst>
              <p:tags r:id="rId3"/>
            </p:custDataLst>
          </p:nvPr>
        </p:nvGrpSpPr>
        <p:grpSpPr>
          <a:xfrm>
            <a:off x="0" y="915508"/>
            <a:ext cx="9144000" cy="372751"/>
            <a:chOff x="0" y="1882677"/>
            <a:chExt cx="9144000" cy="372751"/>
          </a:xfrm>
        </p:grpSpPr>
        <p:sp>
          <p:nvSpPr>
            <p:cNvPr id="43" name="Rectangle 42"/>
            <p:cNvSpPr/>
            <p:nvPr/>
          </p:nvSpPr>
          <p:spPr>
            <a:xfrm>
              <a:off x="0" y="1882677"/>
              <a:ext cx="4572000" cy="372751"/>
            </a:xfrm>
            <a:prstGeom prst="rect">
              <a:avLst/>
            </a:prstGeom>
            <a:gradFill flip="none" rotWithShape="1">
              <a:gsLst>
                <a:gs pos="0">
                  <a:srgbClr val="2473A8">
                    <a:lumMod val="40000"/>
                    <a:lumOff val="60000"/>
                  </a:srgbClr>
                </a:gs>
                <a:gs pos="10000">
                  <a:srgbClr val="2473A8">
                    <a:lumMod val="60000"/>
                    <a:lumOff val="40000"/>
                  </a:srgbClr>
                </a:gs>
                <a:gs pos="70000">
                  <a:srgbClr val="2473A8"/>
                </a:gs>
              </a:gsLst>
              <a:lin ang="5400000" scaled="1"/>
              <a:tileRect/>
            </a:gradFill>
            <a:ln w="25400" cap="flat" cmpd="sng" algn="ctr">
              <a:noFill/>
              <a:prstDash val="solid"/>
            </a:ln>
            <a:effectLst/>
          </p:spPr>
          <p:txBody>
            <a:bodyPr rtlCol="0" anchor="ctr"/>
            <a:lstStyle/>
            <a:p>
              <a:pPr algn="ctr" defTabSz="914400">
                <a:defRPr/>
              </a:pPr>
              <a:endParaRPr lang="en-US" kern="0">
                <a:solidFill>
                  <a:sysClr val="window" lastClr="FFFFFF"/>
                </a:solidFill>
                <a:latin typeface="Segoe UI"/>
              </a:endParaRPr>
            </a:p>
          </p:txBody>
        </p:sp>
        <p:sp>
          <p:nvSpPr>
            <p:cNvPr id="44" name="Rectangle 43"/>
            <p:cNvSpPr/>
            <p:nvPr/>
          </p:nvSpPr>
          <p:spPr>
            <a:xfrm>
              <a:off x="4572000" y="1882677"/>
              <a:ext cx="4572000" cy="372751"/>
            </a:xfrm>
            <a:prstGeom prst="rect">
              <a:avLst/>
            </a:prstGeom>
            <a:gradFill flip="none" rotWithShape="1">
              <a:gsLst>
                <a:gs pos="0">
                  <a:srgbClr val="6BBD46">
                    <a:lumMod val="40000"/>
                    <a:lumOff val="60000"/>
                  </a:srgbClr>
                </a:gs>
                <a:gs pos="10000">
                  <a:srgbClr val="6BBD46">
                    <a:lumMod val="60000"/>
                    <a:lumOff val="40000"/>
                  </a:srgbClr>
                </a:gs>
                <a:gs pos="70000">
                  <a:srgbClr val="6BBD46"/>
                </a:gs>
              </a:gsLst>
              <a:lin ang="5400000" scaled="1"/>
              <a:tileRect/>
            </a:gradFill>
            <a:ln w="25400" cap="flat" cmpd="sng" algn="ctr">
              <a:noFill/>
              <a:prstDash val="solid"/>
            </a:ln>
            <a:effectLst/>
          </p:spPr>
          <p:txBody>
            <a:bodyPr rtlCol="0" anchor="ctr"/>
            <a:lstStyle/>
            <a:p>
              <a:pPr algn="ctr" defTabSz="914400">
                <a:defRPr/>
              </a:pPr>
              <a:endParaRPr lang="en-US" kern="0">
                <a:solidFill>
                  <a:sysClr val="window" lastClr="FFFFFF"/>
                </a:solidFill>
                <a:latin typeface="Segoe UI"/>
              </a:endParaRPr>
            </a:p>
          </p:txBody>
        </p:sp>
      </p:grpSp>
      <p:sp>
        <p:nvSpPr>
          <p:cNvPr id="41" name="Rounded Rectangle 40"/>
          <p:cNvSpPr/>
          <p:nvPr>
            <p:custDataLst>
              <p:tags r:id="rId4"/>
            </p:custDataLst>
          </p:nvPr>
        </p:nvSpPr>
        <p:spPr bwMode="auto">
          <a:xfrm>
            <a:off x="3612" y="1079085"/>
            <a:ext cx="9144000" cy="4272742"/>
          </a:xfrm>
          <a:prstGeom prst="roundRect">
            <a:avLst>
              <a:gd name="adj" fmla="val 0"/>
            </a:avLst>
          </a:prstGeom>
          <a:solidFill>
            <a:schemeClr val="bg1"/>
          </a:solidFill>
          <a:ln w="25400" cap="flat" cmpd="sng" algn="ctr">
            <a:noFill/>
            <a:prstDash val="solid"/>
          </a:ln>
          <a:effectLst>
            <a:outerShdw blurRad="50800" dist="38100" dir="16200000" rotWithShape="0">
              <a:prstClr val="black">
                <a:alpha val="40000"/>
              </a:prstClr>
            </a:outerShdw>
          </a:effectLst>
        </p:spPr>
        <p:txBody>
          <a:bodyPr rtlCol="0" anchor="ctr"/>
          <a:lstStyle/>
          <a:p>
            <a:pPr algn="ctr" defTabSz="914400"/>
            <a:endParaRPr lang="en-US" sz="1600" kern="0" dirty="0">
              <a:solidFill>
                <a:schemeClr val="tx1">
                  <a:lumMod val="85000"/>
                  <a:lumOff val="15000"/>
                  <a:alpha val="99000"/>
                </a:schemeClr>
              </a:solidFill>
              <a:latin typeface="Segoe UI"/>
            </a:endParaRPr>
          </a:p>
        </p:txBody>
      </p:sp>
      <p:sp>
        <p:nvSpPr>
          <p:cNvPr id="25" name="Freeform 5"/>
          <p:cNvSpPr>
            <a:spLocks/>
          </p:cNvSpPr>
          <p:nvPr>
            <p:custDataLst>
              <p:tags r:id="rId5"/>
            </p:custDataLst>
          </p:nvPr>
        </p:nvSpPr>
        <p:spPr bwMode="auto">
          <a:xfrm>
            <a:off x="409598" y="3791325"/>
            <a:ext cx="4023360" cy="2714789"/>
          </a:xfrm>
          <a:prstGeom prst="roundRect">
            <a:avLst>
              <a:gd name="adj" fmla="val 4433"/>
            </a:avLst>
          </a:prstGeom>
          <a:solidFill>
            <a:srgbClr val="E6E6E6"/>
          </a:solidFill>
          <a:ln w="25400" cap="flat" cmpd="sng" algn="ctr">
            <a:noFill/>
            <a:prstDash val="solid"/>
          </a:ln>
          <a:effectLst>
            <a:innerShdw blurRad="342900">
              <a:prstClr val="black">
                <a:alpha val="56000"/>
              </a:prstClr>
            </a:innerShdw>
          </a:effectLst>
          <a:extLst>
            <a:ext uri="{91240B29-F687-4F45-9708-019B960494DF}">
              <a14:hiddenLine xmlns:a14="http://schemas.microsoft.com/office/drawing/2010/main" w="9525">
                <a:solidFill>
                  <a:srgbClr val="000000"/>
                </a:solidFill>
                <a:round/>
                <a:headEnd/>
                <a:tailEnd/>
              </a14:hiddenLine>
            </a:ext>
          </a:extLst>
        </p:spPr>
        <p:txBody>
          <a:bodyPr tIns="640080" rtlCol="0" anchor="t"/>
          <a:lstStyle/>
          <a:p>
            <a:pPr marL="174625" lvl="0" indent="-174625">
              <a:spcBef>
                <a:spcPts val="200"/>
              </a:spcBef>
              <a:spcAft>
                <a:spcPts val="200"/>
              </a:spcAft>
              <a:buFont typeface="Arial" pitchFamily="34" charset="0"/>
              <a:buChar char="•"/>
            </a:pPr>
            <a:r>
              <a:rPr lang="sl-SI" sz="1200" b="1" dirty="0" err="1" smtClean="0">
                <a:solidFill>
                  <a:prstClr val="black">
                    <a:lumMod val="85000"/>
                    <a:lumOff val="15000"/>
                    <a:alpha val="99000"/>
                  </a:prstClr>
                </a:solidFill>
              </a:rPr>
              <a:t>My</a:t>
            </a:r>
            <a:r>
              <a:rPr lang="sl-SI" sz="1200" b="1" dirty="0" smtClean="0">
                <a:solidFill>
                  <a:prstClr val="black">
                    <a:lumMod val="85000"/>
                    <a:lumOff val="15000"/>
                    <a:alpha val="99000"/>
                  </a:prstClr>
                </a:solidFill>
              </a:rPr>
              <a:t> </a:t>
            </a:r>
            <a:r>
              <a:rPr lang="sl-SI" sz="1200" b="1" dirty="0" err="1" smtClean="0">
                <a:solidFill>
                  <a:prstClr val="black">
                    <a:lumMod val="85000"/>
                    <a:lumOff val="15000"/>
                    <a:alpha val="99000"/>
                  </a:prstClr>
                </a:solidFill>
              </a:rPr>
              <a:t>sites</a:t>
            </a:r>
            <a:r>
              <a:rPr lang="sl-SI" sz="1200" b="1" dirty="0" smtClean="0">
                <a:solidFill>
                  <a:prstClr val="black">
                    <a:lumMod val="85000"/>
                    <a:lumOff val="15000"/>
                    <a:alpha val="99000"/>
                  </a:prstClr>
                </a:solidFill>
              </a:rPr>
              <a:t> </a:t>
            </a:r>
            <a:r>
              <a:rPr lang="sl-SI" sz="1200" dirty="0" smtClean="0">
                <a:solidFill>
                  <a:prstClr val="black">
                    <a:lumMod val="85000"/>
                    <a:lumOff val="15000"/>
                    <a:alpha val="99000"/>
                  </a:prstClr>
                </a:solidFill>
              </a:rPr>
              <a:t>za lastne datoteke do katerih lahko dostopamo od koderkoli</a:t>
            </a:r>
            <a:endParaRPr lang="en-US" sz="1200" dirty="0">
              <a:solidFill>
                <a:prstClr val="black">
                  <a:lumMod val="85000"/>
                  <a:lumOff val="15000"/>
                  <a:alpha val="99000"/>
                </a:prstClr>
              </a:solidFill>
            </a:endParaRPr>
          </a:p>
          <a:p>
            <a:pPr marL="174625" lvl="0" indent="-174625">
              <a:spcBef>
                <a:spcPts val="200"/>
              </a:spcBef>
              <a:spcAft>
                <a:spcPts val="200"/>
              </a:spcAft>
              <a:buFont typeface="Arial" pitchFamily="34" charset="0"/>
              <a:buChar char="•"/>
            </a:pPr>
            <a:r>
              <a:rPr lang="en-US" sz="1200" b="1" dirty="0" smtClean="0">
                <a:solidFill>
                  <a:prstClr val="black">
                    <a:lumMod val="85000"/>
                    <a:lumOff val="15000"/>
                    <a:alpha val="99000"/>
                  </a:prstClr>
                </a:solidFill>
              </a:rPr>
              <a:t>Team</a:t>
            </a:r>
            <a:r>
              <a:rPr lang="en-US" sz="1200" dirty="0" smtClean="0">
                <a:solidFill>
                  <a:prstClr val="black">
                    <a:lumMod val="85000"/>
                    <a:lumOff val="15000"/>
                    <a:alpha val="99000"/>
                  </a:prstClr>
                </a:solidFill>
              </a:rPr>
              <a:t> </a:t>
            </a:r>
            <a:r>
              <a:rPr lang="sl-SI" sz="1200" b="1" dirty="0" smtClean="0">
                <a:solidFill>
                  <a:prstClr val="black">
                    <a:lumMod val="85000"/>
                    <a:lumOff val="15000"/>
                    <a:alpha val="99000"/>
                  </a:prstClr>
                </a:solidFill>
              </a:rPr>
              <a:t>in</a:t>
            </a:r>
            <a:r>
              <a:rPr lang="en-US" sz="1200" b="1" dirty="0" smtClean="0">
                <a:solidFill>
                  <a:prstClr val="black">
                    <a:lumMod val="85000"/>
                    <a:lumOff val="15000"/>
                    <a:alpha val="99000"/>
                  </a:prstClr>
                </a:solidFill>
              </a:rPr>
              <a:t> </a:t>
            </a:r>
            <a:r>
              <a:rPr lang="en-US" sz="1200" b="1" dirty="0">
                <a:solidFill>
                  <a:prstClr val="black">
                    <a:lumMod val="85000"/>
                    <a:lumOff val="15000"/>
                    <a:alpha val="99000"/>
                  </a:prstClr>
                </a:solidFill>
              </a:rPr>
              <a:t>Project sites </a:t>
            </a:r>
            <a:r>
              <a:rPr lang="sl-SI" sz="1200" dirty="0" smtClean="0">
                <a:solidFill>
                  <a:prstClr val="black">
                    <a:lumMod val="85000"/>
                    <a:lumOff val="15000"/>
                    <a:alpha val="99000"/>
                  </a:prstClr>
                </a:solidFill>
              </a:rPr>
              <a:t>za skupinsko delo</a:t>
            </a:r>
            <a:endParaRPr lang="en-US" sz="1200" dirty="0">
              <a:solidFill>
                <a:prstClr val="black">
                  <a:lumMod val="85000"/>
                  <a:lumOff val="15000"/>
                  <a:alpha val="99000"/>
                </a:prstClr>
              </a:solidFill>
            </a:endParaRPr>
          </a:p>
          <a:p>
            <a:pPr marL="174625" lvl="0" indent="-174625">
              <a:spcBef>
                <a:spcPts val="200"/>
              </a:spcBef>
              <a:spcAft>
                <a:spcPts val="200"/>
              </a:spcAft>
              <a:buFont typeface="Arial" pitchFamily="34" charset="0"/>
              <a:buChar char="•"/>
            </a:pPr>
            <a:r>
              <a:rPr lang="en-US" sz="1200" b="1" dirty="0" smtClean="0">
                <a:solidFill>
                  <a:prstClr val="black">
                    <a:lumMod val="85000"/>
                    <a:lumOff val="15000"/>
                    <a:alpha val="99000"/>
                  </a:prstClr>
                </a:solidFill>
              </a:rPr>
              <a:t>Extranet</a:t>
            </a:r>
            <a:r>
              <a:rPr lang="en-US" sz="1200" dirty="0" smtClean="0">
                <a:solidFill>
                  <a:prstClr val="black">
                    <a:lumMod val="85000"/>
                    <a:lumOff val="15000"/>
                    <a:alpha val="99000"/>
                  </a:prstClr>
                </a:solidFill>
              </a:rPr>
              <a:t> </a:t>
            </a:r>
            <a:r>
              <a:rPr lang="en-US" sz="1200" dirty="0">
                <a:solidFill>
                  <a:prstClr val="black">
                    <a:lumMod val="85000"/>
                    <a:lumOff val="15000"/>
                    <a:alpha val="99000"/>
                  </a:prstClr>
                </a:solidFill>
              </a:rPr>
              <a:t>Sites </a:t>
            </a:r>
            <a:r>
              <a:rPr lang="sl-SI" sz="1200" dirty="0" smtClean="0">
                <a:solidFill>
                  <a:prstClr val="black">
                    <a:lumMod val="85000"/>
                    <a:lumOff val="15000"/>
                    <a:alpha val="99000"/>
                  </a:prstClr>
                </a:solidFill>
              </a:rPr>
              <a:t>za varno delitev informacij s strankami in partnerji</a:t>
            </a:r>
            <a:endParaRPr lang="en-US" sz="1200" dirty="0">
              <a:solidFill>
                <a:prstClr val="black">
                  <a:lumMod val="85000"/>
                  <a:lumOff val="15000"/>
                  <a:alpha val="99000"/>
                </a:prstClr>
              </a:solidFill>
            </a:endParaRPr>
          </a:p>
          <a:p>
            <a:pPr marL="174625" lvl="0" indent="-174625">
              <a:spcBef>
                <a:spcPts val="200"/>
              </a:spcBef>
              <a:spcAft>
                <a:spcPts val="200"/>
              </a:spcAft>
              <a:buFont typeface="Arial" pitchFamily="34" charset="0"/>
              <a:buChar char="•"/>
            </a:pPr>
            <a:r>
              <a:rPr lang="en-US" sz="1200" b="1" dirty="0" smtClean="0">
                <a:solidFill>
                  <a:prstClr val="black">
                    <a:lumMod val="85000"/>
                    <a:lumOff val="15000"/>
                    <a:alpha val="99000"/>
                  </a:prstClr>
                </a:solidFill>
              </a:rPr>
              <a:t>Intranet</a:t>
            </a:r>
            <a:r>
              <a:rPr lang="en-US" sz="1200" dirty="0" smtClean="0">
                <a:solidFill>
                  <a:prstClr val="black">
                    <a:lumMod val="85000"/>
                    <a:lumOff val="15000"/>
                    <a:alpha val="99000"/>
                  </a:prstClr>
                </a:solidFill>
              </a:rPr>
              <a:t> sites </a:t>
            </a:r>
            <a:r>
              <a:rPr lang="sl-SI" sz="1200" dirty="0" smtClean="0">
                <a:solidFill>
                  <a:prstClr val="black">
                    <a:lumMod val="85000"/>
                    <a:lumOff val="15000"/>
                    <a:alpha val="99000"/>
                  </a:prstClr>
                </a:solidFill>
              </a:rPr>
              <a:t>za objavo novic in ostalih informacij za vse zaposlene</a:t>
            </a:r>
            <a:endParaRPr lang="en-US" sz="1200" dirty="0">
              <a:solidFill>
                <a:prstClr val="black">
                  <a:lumMod val="85000"/>
                  <a:lumOff val="15000"/>
                  <a:alpha val="99000"/>
                </a:prstClr>
              </a:solidFill>
            </a:endParaRPr>
          </a:p>
          <a:p>
            <a:pPr marL="174625" lvl="0"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Preproste </a:t>
            </a:r>
            <a:r>
              <a:rPr lang="sl-SI" sz="1200" b="1" dirty="0" err="1" smtClean="0">
                <a:solidFill>
                  <a:prstClr val="black">
                    <a:lumMod val="85000"/>
                    <a:lumOff val="15000"/>
                    <a:alpha val="99000"/>
                  </a:prstClr>
                </a:solidFill>
              </a:rPr>
              <a:t>Web</a:t>
            </a:r>
            <a:r>
              <a:rPr lang="sl-SI" sz="1200" dirty="0" smtClean="0">
                <a:solidFill>
                  <a:prstClr val="black">
                    <a:lumMod val="85000"/>
                    <a:lumOff val="15000"/>
                    <a:alpha val="99000"/>
                  </a:prstClr>
                </a:solidFill>
              </a:rPr>
              <a:t> strani</a:t>
            </a:r>
            <a:endParaRPr lang="en-US" sz="1200" dirty="0">
              <a:solidFill>
                <a:prstClr val="black">
                  <a:lumMod val="85000"/>
                  <a:lumOff val="15000"/>
                  <a:alpha val="99000"/>
                </a:prstClr>
              </a:solidFill>
            </a:endParaRPr>
          </a:p>
          <a:p>
            <a:pPr marL="174625" lvl="0"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Obilo prostora </a:t>
            </a:r>
            <a:r>
              <a:rPr lang="en-US" sz="1200" dirty="0" smtClean="0">
                <a:solidFill>
                  <a:prstClr val="black">
                    <a:lumMod val="85000"/>
                    <a:lumOff val="15000"/>
                    <a:alpha val="99000"/>
                  </a:prstClr>
                </a:solidFill>
              </a:rPr>
              <a:t>- 10GB/tenant </a:t>
            </a:r>
            <a:r>
              <a:rPr lang="en-US" sz="1200" dirty="0">
                <a:solidFill>
                  <a:prstClr val="black">
                    <a:lumMod val="85000"/>
                    <a:lumOff val="15000"/>
                    <a:alpha val="99000"/>
                  </a:prstClr>
                </a:solidFill>
              </a:rPr>
              <a:t>+ 500 </a:t>
            </a:r>
            <a:r>
              <a:rPr lang="en-US" sz="1200" dirty="0" smtClean="0">
                <a:solidFill>
                  <a:prstClr val="black">
                    <a:lumMod val="85000"/>
                    <a:lumOff val="15000"/>
                    <a:alpha val="99000"/>
                  </a:prstClr>
                </a:solidFill>
              </a:rPr>
              <a:t>MB/user </a:t>
            </a:r>
            <a:endParaRPr lang="en-US" sz="1200" dirty="0">
              <a:solidFill>
                <a:prstClr val="black">
                  <a:lumMod val="85000"/>
                  <a:lumOff val="15000"/>
                  <a:alpha val="99000"/>
                </a:prstClr>
              </a:solidFill>
            </a:endParaRPr>
          </a:p>
        </p:txBody>
      </p:sp>
      <p:sp>
        <p:nvSpPr>
          <p:cNvPr id="26" name="Freeform 5"/>
          <p:cNvSpPr>
            <a:spLocks/>
          </p:cNvSpPr>
          <p:nvPr>
            <p:custDataLst>
              <p:tags r:id="rId6"/>
            </p:custDataLst>
          </p:nvPr>
        </p:nvSpPr>
        <p:spPr bwMode="auto">
          <a:xfrm>
            <a:off x="399264" y="1176748"/>
            <a:ext cx="4023360" cy="2523028"/>
          </a:xfrm>
          <a:prstGeom prst="roundRect">
            <a:avLst>
              <a:gd name="adj" fmla="val 4433"/>
            </a:avLst>
          </a:prstGeom>
          <a:solidFill>
            <a:srgbClr val="E6E6E6"/>
          </a:solidFill>
          <a:ln w="25400" cap="flat" cmpd="sng" algn="ctr">
            <a:noFill/>
            <a:prstDash val="solid"/>
          </a:ln>
          <a:effectLst>
            <a:innerShdw blurRad="342900">
              <a:prstClr val="black">
                <a:alpha val="56000"/>
              </a:prstClr>
            </a:innerShdw>
          </a:effectLst>
          <a:extLst>
            <a:ext uri="{91240B29-F687-4F45-9708-019B960494DF}">
              <a14:hiddenLine xmlns:a14="http://schemas.microsoft.com/office/drawing/2010/main" w="9525">
                <a:solidFill>
                  <a:srgbClr val="000000"/>
                </a:solidFill>
                <a:round/>
                <a:headEnd/>
                <a:tailEnd/>
              </a14:hiddenLine>
            </a:ext>
          </a:extLst>
        </p:spPr>
        <p:txBody>
          <a:bodyPr tIns="640080" rtlCol="0" anchor="t"/>
          <a:lstStyle/>
          <a:p>
            <a:pPr marL="174625" indent="-174625">
              <a:spcBef>
                <a:spcPts val="100"/>
              </a:spcBef>
              <a:spcAft>
                <a:spcPts val="100"/>
              </a:spcAft>
              <a:buFont typeface="Arial" pitchFamily="34" charset="0"/>
              <a:buChar char="•"/>
            </a:pPr>
            <a:r>
              <a:rPr lang="sl-SI" sz="1200" dirty="0" smtClean="0">
                <a:solidFill>
                  <a:prstClr val="black">
                    <a:lumMod val="85000"/>
                    <a:lumOff val="15000"/>
                    <a:alpha val="99000"/>
                  </a:prstClr>
                </a:solidFill>
              </a:rPr>
              <a:t>Fleksibilen način licenciranja na uporabnika, za krajše obdobje</a:t>
            </a:r>
            <a:endParaRPr lang="en-US" sz="1200" dirty="0">
              <a:solidFill>
                <a:prstClr val="black">
                  <a:lumMod val="85000"/>
                  <a:lumOff val="15000"/>
                  <a:alpha val="99000"/>
                </a:prstClr>
              </a:solidFill>
            </a:endParaRPr>
          </a:p>
          <a:p>
            <a:pPr marL="174625" indent="-174625">
              <a:spcBef>
                <a:spcPts val="100"/>
              </a:spcBef>
              <a:spcAft>
                <a:spcPts val="100"/>
              </a:spcAft>
              <a:buFont typeface="Arial" pitchFamily="34" charset="0"/>
              <a:buChar char="•"/>
            </a:pPr>
            <a:r>
              <a:rPr lang="sl-SI" sz="1200" dirty="0" smtClean="0">
                <a:solidFill>
                  <a:prstClr val="black">
                    <a:lumMod val="85000"/>
                    <a:lumOff val="15000"/>
                    <a:alpha val="99000"/>
                  </a:prstClr>
                </a:solidFill>
              </a:rPr>
              <a:t>Polna </a:t>
            </a:r>
            <a:r>
              <a:rPr lang="en-US" sz="1200" dirty="0" smtClean="0">
                <a:solidFill>
                  <a:prstClr val="black">
                    <a:lumMod val="85000"/>
                    <a:lumOff val="15000"/>
                    <a:alpha val="99000"/>
                  </a:prstClr>
                </a:solidFill>
              </a:rPr>
              <a:t>Office </a:t>
            </a:r>
            <a:r>
              <a:rPr lang="sl-SI" sz="1200" dirty="0" smtClean="0">
                <a:solidFill>
                  <a:prstClr val="black">
                    <a:lumMod val="85000"/>
                    <a:lumOff val="15000"/>
                    <a:alpha val="99000"/>
                  </a:prstClr>
                </a:solidFill>
              </a:rPr>
              <a:t>izkušnja in integracija z</a:t>
            </a:r>
            <a:r>
              <a:rPr lang="en-US" sz="1200" dirty="0" smtClean="0">
                <a:solidFill>
                  <a:prstClr val="black">
                    <a:lumMod val="85000"/>
                    <a:lumOff val="15000"/>
                    <a:alpha val="99000"/>
                  </a:prstClr>
                </a:solidFill>
              </a:rPr>
              <a:t> Office 365 </a:t>
            </a:r>
            <a:endParaRPr lang="en-US" sz="1200" dirty="0">
              <a:solidFill>
                <a:prstClr val="black">
                  <a:lumMod val="85000"/>
                  <a:lumOff val="15000"/>
                  <a:alpha val="99000"/>
                </a:prstClr>
              </a:solidFill>
            </a:endParaRPr>
          </a:p>
          <a:p>
            <a:pPr marL="174625" indent="-174625">
              <a:spcBef>
                <a:spcPts val="100"/>
              </a:spcBef>
              <a:spcAft>
                <a:spcPts val="100"/>
              </a:spcAft>
              <a:buFont typeface="Arial" pitchFamily="34" charset="0"/>
              <a:buChar char="•"/>
            </a:pPr>
            <a:r>
              <a:rPr lang="sl-SI" sz="1200" dirty="0" smtClean="0">
                <a:solidFill>
                  <a:prstClr val="black">
                    <a:lumMod val="85000"/>
                    <a:lumOff val="15000"/>
                    <a:alpha val="99000"/>
                  </a:prstClr>
                </a:solidFill>
              </a:rPr>
              <a:t>Vedno razpoložljiva najnovejša različica klienta</a:t>
            </a:r>
          </a:p>
          <a:p>
            <a:pPr marL="174625" indent="-174625">
              <a:spcBef>
                <a:spcPts val="100"/>
              </a:spcBef>
              <a:spcAft>
                <a:spcPts val="100"/>
              </a:spcAft>
              <a:buFont typeface="Arial" pitchFamily="34" charset="0"/>
              <a:buChar char="•"/>
            </a:pPr>
            <a:r>
              <a:rPr lang="en-US" sz="1200" dirty="0" smtClean="0">
                <a:solidFill>
                  <a:prstClr val="black">
                    <a:lumMod val="85000"/>
                    <a:lumOff val="15000"/>
                    <a:alpha val="99000"/>
                  </a:prstClr>
                </a:solidFill>
              </a:rPr>
              <a:t>Office </a:t>
            </a:r>
            <a:r>
              <a:rPr lang="en-US" sz="1200" dirty="0">
                <a:solidFill>
                  <a:prstClr val="black">
                    <a:lumMod val="85000"/>
                    <a:lumOff val="15000"/>
                    <a:alpha val="99000"/>
                  </a:prstClr>
                </a:solidFill>
              </a:rPr>
              <a:t>Web Apps</a:t>
            </a:r>
          </a:p>
          <a:p>
            <a:pPr marL="174625" indent="-174625">
              <a:spcBef>
                <a:spcPts val="100"/>
              </a:spcBef>
              <a:spcAft>
                <a:spcPts val="100"/>
              </a:spcAft>
              <a:buFont typeface="Arial" pitchFamily="34" charset="0"/>
              <a:buChar char="•"/>
            </a:pPr>
            <a:r>
              <a:rPr lang="sl-SI" sz="1200" dirty="0" smtClean="0">
                <a:solidFill>
                  <a:prstClr val="black">
                    <a:lumMod val="85000"/>
                    <a:lumOff val="15000"/>
                    <a:alpha val="99000"/>
                  </a:prstClr>
                </a:solidFill>
              </a:rPr>
              <a:t>Znana uporabniška izkušnja</a:t>
            </a:r>
            <a:endParaRPr lang="en-US" sz="1200" dirty="0">
              <a:solidFill>
                <a:prstClr val="black">
                  <a:lumMod val="85000"/>
                  <a:lumOff val="15000"/>
                  <a:alpha val="99000"/>
                </a:prstClr>
              </a:solidFill>
            </a:endParaRPr>
          </a:p>
        </p:txBody>
      </p:sp>
      <p:sp>
        <p:nvSpPr>
          <p:cNvPr id="18" name="Freeform 5"/>
          <p:cNvSpPr>
            <a:spLocks/>
          </p:cNvSpPr>
          <p:nvPr>
            <p:custDataLst>
              <p:tags r:id="rId7"/>
            </p:custDataLst>
          </p:nvPr>
        </p:nvSpPr>
        <p:spPr bwMode="auto">
          <a:xfrm>
            <a:off x="4628538" y="1157467"/>
            <a:ext cx="4162214" cy="2542309"/>
          </a:xfrm>
          <a:prstGeom prst="roundRect">
            <a:avLst>
              <a:gd name="adj" fmla="val 4433"/>
            </a:avLst>
          </a:prstGeom>
          <a:solidFill>
            <a:srgbClr val="E6E6E6"/>
          </a:solidFill>
          <a:ln w="25400" cap="flat" cmpd="sng" algn="ctr">
            <a:noFill/>
            <a:prstDash val="solid"/>
          </a:ln>
          <a:effectLst>
            <a:innerShdw blurRad="342900">
              <a:prstClr val="black">
                <a:alpha val="56000"/>
              </a:prstClr>
            </a:innerShdw>
          </a:effectLst>
          <a:extLst>
            <a:ext uri="{91240B29-F687-4F45-9708-019B960494DF}">
              <a14:hiddenLine xmlns:a14="http://schemas.microsoft.com/office/drawing/2010/main" w="9525">
                <a:solidFill>
                  <a:srgbClr val="000000"/>
                </a:solidFill>
                <a:round/>
                <a:headEnd/>
                <a:tailEnd/>
              </a14:hiddenLine>
            </a:ext>
          </a:extLst>
        </p:spPr>
        <p:txBody>
          <a:bodyPr tIns="640080" rtlCol="0" anchor="t"/>
          <a:lstStyle/>
          <a:p>
            <a:pPr marL="174625" lvl="0"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Odlična uporabniška izkušnja preko spleta z </a:t>
            </a:r>
            <a:r>
              <a:rPr lang="en-US" sz="1200" dirty="0" smtClean="0">
                <a:solidFill>
                  <a:prstClr val="black">
                    <a:lumMod val="85000"/>
                    <a:lumOff val="15000"/>
                    <a:alpha val="99000"/>
                  </a:prstClr>
                </a:solidFill>
              </a:rPr>
              <a:t>Outlook Web App</a:t>
            </a:r>
          </a:p>
          <a:p>
            <a:pPr marL="174625" lvl="0"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Preprostejše upravljanje pošte </a:t>
            </a:r>
          </a:p>
          <a:p>
            <a:pPr marL="174625" lvl="0"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Vgrajene možnosti iskanja po poštnih predalih </a:t>
            </a:r>
            <a:endParaRPr lang="en-US" sz="1200" dirty="0">
              <a:solidFill>
                <a:prstClr val="black">
                  <a:lumMod val="85000"/>
                  <a:lumOff val="15000"/>
                  <a:alpha val="99000"/>
                </a:prstClr>
              </a:solidFill>
            </a:endParaRPr>
          </a:p>
          <a:p>
            <a:pPr marL="174625" indent="-174625">
              <a:spcBef>
                <a:spcPts val="200"/>
              </a:spcBef>
              <a:spcAft>
                <a:spcPts val="200"/>
              </a:spcAft>
              <a:buFont typeface="Arial" pitchFamily="34" charset="0"/>
              <a:buChar char="•"/>
            </a:pPr>
            <a:r>
              <a:rPr lang="sl-SI" sz="1200" dirty="0">
                <a:solidFill>
                  <a:prstClr val="black">
                    <a:lumMod val="85000"/>
                    <a:lumOff val="15000"/>
                    <a:alpha val="99000"/>
                  </a:prstClr>
                </a:solidFill>
              </a:rPr>
              <a:t>Nastavljanje politik </a:t>
            </a:r>
            <a:r>
              <a:rPr lang="sl-SI" sz="1200" dirty="0" smtClean="0">
                <a:solidFill>
                  <a:prstClr val="black">
                    <a:lumMod val="85000"/>
                    <a:lumOff val="15000"/>
                    <a:alpha val="99000"/>
                  </a:prstClr>
                </a:solidFill>
              </a:rPr>
              <a:t>arhiviranja </a:t>
            </a:r>
            <a:endParaRPr lang="en-US" sz="1200" dirty="0">
              <a:solidFill>
                <a:prstClr val="black">
                  <a:lumMod val="85000"/>
                  <a:lumOff val="15000"/>
                  <a:alpha val="99000"/>
                </a:prstClr>
              </a:solidFill>
            </a:endParaRPr>
          </a:p>
          <a:p>
            <a:pPr marL="174625" lvl="0"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Večja kontrola z novim </a:t>
            </a:r>
            <a:r>
              <a:rPr lang="en-US" sz="1200" dirty="0" smtClean="0">
                <a:solidFill>
                  <a:prstClr val="black">
                    <a:lumMod val="85000"/>
                    <a:lumOff val="15000"/>
                    <a:alpha val="99000"/>
                  </a:prstClr>
                </a:solidFill>
              </a:rPr>
              <a:t>GUI </a:t>
            </a:r>
            <a:r>
              <a:rPr lang="sl-SI" sz="1200" dirty="0" smtClean="0">
                <a:solidFill>
                  <a:prstClr val="black">
                    <a:lumMod val="85000"/>
                    <a:lumOff val="15000"/>
                    <a:alpha val="99000"/>
                  </a:prstClr>
                </a:solidFill>
              </a:rPr>
              <a:t>in </a:t>
            </a:r>
            <a:r>
              <a:rPr lang="en-US" sz="1200" dirty="0" smtClean="0">
                <a:solidFill>
                  <a:prstClr val="black">
                    <a:lumMod val="85000"/>
                    <a:lumOff val="15000"/>
                    <a:alpha val="99000"/>
                  </a:prstClr>
                </a:solidFill>
              </a:rPr>
              <a:t>Remote Power Shell</a:t>
            </a:r>
            <a:endParaRPr lang="sl-SI" sz="1200" dirty="0" smtClean="0">
              <a:solidFill>
                <a:prstClr val="black">
                  <a:lumMod val="85000"/>
                  <a:lumOff val="15000"/>
                  <a:alpha val="99000"/>
                </a:prstClr>
              </a:solidFill>
            </a:endParaRPr>
          </a:p>
          <a:p>
            <a:pPr marL="174625" lvl="0"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25 GB na uporabnika</a:t>
            </a:r>
          </a:p>
          <a:p>
            <a:pPr marL="174625" lvl="0"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Protivirusna zaščita elektronske pošte</a:t>
            </a:r>
            <a:endParaRPr lang="en-US" sz="1200" dirty="0">
              <a:solidFill>
                <a:prstClr val="black">
                  <a:lumMod val="85000"/>
                  <a:lumOff val="15000"/>
                  <a:alpha val="99000"/>
                </a:prstClr>
              </a:solidFill>
            </a:endParaRPr>
          </a:p>
        </p:txBody>
      </p:sp>
      <p:sp>
        <p:nvSpPr>
          <p:cNvPr id="19" name="Freeform 6"/>
          <p:cNvSpPr>
            <a:spLocks/>
          </p:cNvSpPr>
          <p:nvPr>
            <p:custDataLst>
              <p:tags r:id="rId8"/>
            </p:custDataLst>
          </p:nvPr>
        </p:nvSpPr>
        <p:spPr bwMode="auto">
          <a:xfrm>
            <a:off x="4755603" y="1268978"/>
            <a:ext cx="3840480" cy="482044"/>
          </a:xfrm>
          <a:prstGeom prst="roundRect">
            <a:avLst>
              <a:gd name="adj" fmla="val 15521"/>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solidFill>
              <a:srgbClr val="F37A1F"/>
            </a:solid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tIns="365760" rtlCol="0" anchor="ctr"/>
          <a:lstStyle/>
          <a:p>
            <a:pPr algn="ctr" defTabSz="914400" eaLnBrk="0" fontAlgn="base" hangingPunct="0">
              <a:spcBef>
                <a:spcPct val="0"/>
              </a:spcBef>
              <a:spcAft>
                <a:spcPct val="0"/>
              </a:spcAft>
            </a:pPr>
            <a:endParaRPr lang="en-US" sz="1600" dirty="0">
              <a:solidFill>
                <a:schemeClr val="tx1">
                  <a:lumMod val="85000"/>
                  <a:lumOff val="15000"/>
                  <a:alpha val="99000"/>
                </a:schemeClr>
              </a:solidFill>
              <a:latin typeface="Segoe UI"/>
              <a:ea typeface="ＭＳ Ｐゴシック" pitchFamily="34" charset="-128"/>
              <a:sym typeface="Segoe UI"/>
            </a:endParaRPr>
          </a:p>
        </p:txBody>
      </p:sp>
      <p:sp>
        <p:nvSpPr>
          <p:cNvPr id="23" name="Freeform 6"/>
          <p:cNvSpPr>
            <a:spLocks/>
          </p:cNvSpPr>
          <p:nvPr>
            <p:custDataLst>
              <p:tags r:id="rId9"/>
            </p:custDataLst>
          </p:nvPr>
        </p:nvSpPr>
        <p:spPr bwMode="auto">
          <a:xfrm>
            <a:off x="501038" y="3903935"/>
            <a:ext cx="3840480" cy="482044"/>
          </a:xfrm>
          <a:prstGeom prst="roundRect">
            <a:avLst>
              <a:gd name="adj" fmla="val 15521"/>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solidFill>
              <a:srgbClr val="F37A1F"/>
            </a:solid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tIns="365760" rtlCol="0" anchor="ctr"/>
          <a:lstStyle/>
          <a:p>
            <a:pPr algn="ctr" defTabSz="914400" eaLnBrk="0" fontAlgn="base" hangingPunct="0">
              <a:spcBef>
                <a:spcPct val="0"/>
              </a:spcBef>
              <a:spcAft>
                <a:spcPct val="0"/>
              </a:spcAft>
            </a:pPr>
            <a:endParaRPr lang="en-US" sz="1600" dirty="0">
              <a:solidFill>
                <a:schemeClr val="tx1">
                  <a:lumMod val="85000"/>
                  <a:lumOff val="15000"/>
                  <a:alpha val="99000"/>
                </a:schemeClr>
              </a:solidFill>
              <a:latin typeface="Segoe UI"/>
              <a:ea typeface="ＭＳ Ｐゴシック" pitchFamily="34" charset="-128"/>
              <a:sym typeface="Segoe UI"/>
            </a:endParaRPr>
          </a:p>
        </p:txBody>
      </p:sp>
      <p:sp>
        <p:nvSpPr>
          <p:cNvPr id="24" name="Freeform 5"/>
          <p:cNvSpPr>
            <a:spLocks/>
          </p:cNvSpPr>
          <p:nvPr>
            <p:custDataLst>
              <p:tags r:id="rId10"/>
            </p:custDataLst>
          </p:nvPr>
        </p:nvSpPr>
        <p:spPr bwMode="auto">
          <a:xfrm>
            <a:off x="4628538" y="3810065"/>
            <a:ext cx="4162214" cy="2696050"/>
          </a:xfrm>
          <a:prstGeom prst="roundRect">
            <a:avLst>
              <a:gd name="adj" fmla="val 4433"/>
            </a:avLst>
          </a:prstGeom>
          <a:solidFill>
            <a:srgbClr val="E6E6E6"/>
          </a:solidFill>
          <a:ln w="25400" cap="flat" cmpd="sng" algn="ctr">
            <a:noFill/>
            <a:prstDash val="solid"/>
          </a:ln>
          <a:effectLst>
            <a:innerShdw blurRad="342900">
              <a:prstClr val="black">
                <a:alpha val="56000"/>
              </a:prstClr>
            </a:innerShdw>
          </a:effectLst>
          <a:extLst>
            <a:ext uri="{91240B29-F687-4F45-9708-019B960494DF}">
              <a14:hiddenLine xmlns:a14="http://schemas.microsoft.com/office/drawing/2010/main" w="9525">
                <a:solidFill>
                  <a:srgbClr val="000000"/>
                </a:solidFill>
                <a:round/>
                <a:headEnd/>
                <a:tailEnd/>
              </a14:hiddenLine>
            </a:ext>
          </a:extLst>
        </p:spPr>
        <p:txBody>
          <a:bodyPr tIns="640080" rtlCol="0" anchor="t"/>
          <a:lstStyle/>
          <a:p>
            <a:pPr marL="174625" lvl="0"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Znotraj ene aplikacije združuje</a:t>
            </a:r>
            <a:r>
              <a:rPr lang="en-US" sz="1200" dirty="0" smtClean="0">
                <a:solidFill>
                  <a:prstClr val="black">
                    <a:lumMod val="85000"/>
                    <a:lumOff val="15000"/>
                    <a:alpha val="99000"/>
                  </a:prstClr>
                </a:solidFill>
              </a:rPr>
              <a:t> </a:t>
            </a:r>
            <a:r>
              <a:rPr lang="en-US" sz="1200" dirty="0">
                <a:solidFill>
                  <a:prstClr val="black">
                    <a:lumMod val="85000"/>
                    <a:lumOff val="15000"/>
                    <a:alpha val="99000"/>
                  </a:prstClr>
                </a:solidFill>
              </a:rPr>
              <a:t>1:1 </a:t>
            </a:r>
            <a:r>
              <a:rPr lang="en-US" sz="1200" dirty="0" err="1" smtClean="0">
                <a:solidFill>
                  <a:prstClr val="black">
                    <a:lumMod val="85000"/>
                    <a:lumOff val="15000"/>
                    <a:alpha val="99000"/>
                  </a:prstClr>
                </a:solidFill>
              </a:rPr>
              <a:t>te</a:t>
            </a:r>
            <a:r>
              <a:rPr lang="sl-SI" sz="1200" dirty="0" err="1" smtClean="0">
                <a:solidFill>
                  <a:prstClr val="black">
                    <a:lumMod val="85000"/>
                    <a:lumOff val="15000"/>
                    <a:alpha val="99000"/>
                  </a:prstClr>
                </a:solidFill>
              </a:rPr>
              <a:t>ks</a:t>
            </a:r>
            <a:r>
              <a:rPr lang="en-US" sz="1200" dirty="0" smtClean="0">
                <a:solidFill>
                  <a:prstClr val="black">
                    <a:lumMod val="85000"/>
                    <a:lumOff val="15000"/>
                    <a:alpha val="99000"/>
                  </a:prstClr>
                </a:solidFill>
              </a:rPr>
              <a:t>t</a:t>
            </a:r>
            <a:r>
              <a:rPr lang="sl-SI" sz="1200" dirty="0" err="1" smtClean="0">
                <a:solidFill>
                  <a:prstClr val="black">
                    <a:lumMod val="85000"/>
                    <a:lumOff val="15000"/>
                    <a:alpha val="99000"/>
                  </a:prstClr>
                </a:solidFill>
              </a:rPr>
              <a:t>ovno</a:t>
            </a:r>
            <a:r>
              <a:rPr lang="en-US" sz="1200" dirty="0" smtClean="0">
                <a:solidFill>
                  <a:prstClr val="black">
                    <a:lumMod val="85000"/>
                    <a:lumOff val="15000"/>
                    <a:alpha val="99000"/>
                  </a:prstClr>
                </a:solidFill>
              </a:rPr>
              <a:t>/</a:t>
            </a:r>
            <a:r>
              <a:rPr lang="sl-SI" sz="1200" dirty="0" smtClean="0">
                <a:solidFill>
                  <a:prstClr val="black">
                    <a:lumMod val="85000"/>
                    <a:lumOff val="15000"/>
                    <a:alpha val="99000"/>
                  </a:prstClr>
                </a:solidFill>
              </a:rPr>
              <a:t> glasovno</a:t>
            </a:r>
            <a:r>
              <a:rPr lang="en-US" sz="1200" dirty="0" smtClean="0">
                <a:solidFill>
                  <a:prstClr val="black">
                    <a:lumMod val="85000"/>
                    <a:lumOff val="15000"/>
                    <a:alpha val="99000"/>
                  </a:prstClr>
                </a:solidFill>
              </a:rPr>
              <a:t>/video </a:t>
            </a:r>
            <a:r>
              <a:rPr lang="sl-SI" sz="1200" dirty="0" smtClean="0">
                <a:solidFill>
                  <a:prstClr val="black">
                    <a:lumMod val="85000"/>
                    <a:lumOff val="15000"/>
                    <a:alpha val="99000"/>
                  </a:prstClr>
                </a:solidFill>
              </a:rPr>
              <a:t>komunikacijo z možnostjo skupinskih spletnih sestankov</a:t>
            </a:r>
            <a:endParaRPr lang="en-US" sz="1200" dirty="0">
              <a:solidFill>
                <a:prstClr val="black">
                  <a:lumMod val="85000"/>
                  <a:lumOff val="15000"/>
                  <a:alpha val="99000"/>
                </a:prstClr>
              </a:solidFill>
            </a:endParaRPr>
          </a:p>
          <a:p>
            <a:pPr marL="174625"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Preprost prehod v spletne sestanke z možnostjo delitve dokumentov in namizja</a:t>
            </a:r>
            <a:endParaRPr lang="en-US" sz="1200" dirty="0">
              <a:solidFill>
                <a:prstClr val="black">
                  <a:lumMod val="85000"/>
                  <a:lumOff val="15000"/>
                  <a:alpha val="99000"/>
                </a:prstClr>
              </a:solidFill>
            </a:endParaRPr>
          </a:p>
          <a:p>
            <a:pPr marL="174625"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Poenostavljen dostop na sestanke zunanjim osebam</a:t>
            </a:r>
            <a:endParaRPr lang="en-US" sz="1200" dirty="0" smtClean="0">
              <a:solidFill>
                <a:prstClr val="black">
                  <a:lumMod val="85000"/>
                  <a:lumOff val="15000"/>
                  <a:alpha val="99000"/>
                </a:prstClr>
              </a:solidFill>
            </a:endParaRPr>
          </a:p>
          <a:p>
            <a:pPr marL="174625"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Osebni podatki s slikami</a:t>
            </a:r>
            <a:endParaRPr lang="en-US" sz="1200" dirty="0" smtClean="0">
              <a:solidFill>
                <a:prstClr val="black">
                  <a:lumMod val="85000"/>
                  <a:lumOff val="15000"/>
                  <a:alpha val="99000"/>
                </a:prstClr>
              </a:solidFill>
            </a:endParaRPr>
          </a:p>
          <a:p>
            <a:pPr marL="174625" indent="-174625">
              <a:spcBef>
                <a:spcPts val="200"/>
              </a:spcBef>
              <a:spcAft>
                <a:spcPts val="200"/>
              </a:spcAft>
              <a:buFont typeface="Arial" pitchFamily="34" charset="0"/>
              <a:buChar char="•"/>
            </a:pPr>
            <a:r>
              <a:rPr lang="en-US" sz="1200" dirty="0" err="1" smtClean="0">
                <a:solidFill>
                  <a:prstClr val="black">
                    <a:lumMod val="85000"/>
                    <a:lumOff val="15000"/>
                    <a:alpha val="99000"/>
                  </a:prstClr>
                </a:solidFill>
              </a:rPr>
              <a:t>Federa</a:t>
            </a:r>
            <a:r>
              <a:rPr lang="sl-SI" sz="1200" dirty="0" err="1" smtClean="0">
                <a:solidFill>
                  <a:prstClr val="black">
                    <a:lumMod val="85000"/>
                    <a:lumOff val="15000"/>
                    <a:alpha val="99000"/>
                  </a:prstClr>
                </a:solidFill>
              </a:rPr>
              <a:t>cija</a:t>
            </a:r>
            <a:r>
              <a:rPr lang="sl-SI" sz="1200" dirty="0" smtClean="0">
                <a:solidFill>
                  <a:prstClr val="black">
                    <a:lumMod val="85000"/>
                    <a:lumOff val="15000"/>
                    <a:alpha val="99000"/>
                  </a:prstClr>
                </a:solidFill>
              </a:rPr>
              <a:t> z</a:t>
            </a:r>
            <a:r>
              <a:rPr lang="en-US" sz="1200" dirty="0" smtClean="0">
                <a:solidFill>
                  <a:prstClr val="black">
                    <a:lumMod val="85000"/>
                    <a:lumOff val="15000"/>
                    <a:alpha val="99000"/>
                  </a:prstClr>
                </a:solidFill>
              </a:rPr>
              <a:t> Windows Live Messenger</a:t>
            </a:r>
          </a:p>
          <a:p>
            <a:pPr marL="174625" indent="-174625">
              <a:spcBef>
                <a:spcPts val="200"/>
              </a:spcBef>
              <a:spcAft>
                <a:spcPts val="200"/>
              </a:spcAft>
              <a:buFont typeface="Arial" pitchFamily="34" charset="0"/>
              <a:buChar char="•"/>
            </a:pPr>
            <a:r>
              <a:rPr lang="sl-SI" sz="1200" dirty="0" smtClean="0">
                <a:solidFill>
                  <a:prstClr val="black">
                    <a:lumMod val="85000"/>
                    <a:lumOff val="15000"/>
                    <a:alpha val="99000"/>
                  </a:prstClr>
                </a:solidFill>
              </a:rPr>
              <a:t>Učinkovita uporabniška izkušnja</a:t>
            </a:r>
            <a:endParaRPr lang="en-US" sz="1200" dirty="0">
              <a:solidFill>
                <a:prstClr val="black">
                  <a:lumMod val="85000"/>
                  <a:lumOff val="15000"/>
                  <a:alpha val="99000"/>
                </a:prstClr>
              </a:solidFill>
            </a:endParaRPr>
          </a:p>
          <a:p>
            <a:pPr marL="174625" lvl="0" indent="-174625">
              <a:spcBef>
                <a:spcPts val="200"/>
              </a:spcBef>
              <a:spcAft>
                <a:spcPts val="200"/>
              </a:spcAft>
              <a:buFont typeface="Arial" pitchFamily="34" charset="0"/>
              <a:buChar char="•"/>
            </a:pPr>
            <a:endParaRPr lang="en-US" sz="1200" dirty="0">
              <a:solidFill>
                <a:prstClr val="black">
                  <a:lumMod val="85000"/>
                  <a:lumOff val="15000"/>
                  <a:alpha val="99000"/>
                </a:prstClr>
              </a:solidFill>
            </a:endParaRPr>
          </a:p>
        </p:txBody>
      </p:sp>
      <p:sp>
        <p:nvSpPr>
          <p:cNvPr id="27" name="Freeform 6"/>
          <p:cNvSpPr>
            <a:spLocks/>
          </p:cNvSpPr>
          <p:nvPr>
            <p:custDataLst>
              <p:tags r:id="rId11"/>
            </p:custDataLst>
          </p:nvPr>
        </p:nvSpPr>
        <p:spPr bwMode="auto">
          <a:xfrm>
            <a:off x="4755603" y="3921576"/>
            <a:ext cx="3840480" cy="482044"/>
          </a:xfrm>
          <a:prstGeom prst="roundRect">
            <a:avLst>
              <a:gd name="adj" fmla="val 15521"/>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solidFill>
              <a:srgbClr val="F37A1F"/>
            </a:solid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tIns="365760" rtlCol="0" anchor="ctr"/>
          <a:lstStyle/>
          <a:p>
            <a:pPr algn="ctr" defTabSz="914400" eaLnBrk="0" fontAlgn="base" hangingPunct="0">
              <a:spcBef>
                <a:spcPct val="0"/>
              </a:spcBef>
              <a:spcAft>
                <a:spcPct val="0"/>
              </a:spcAft>
            </a:pPr>
            <a:endParaRPr lang="en-US" sz="1600" dirty="0">
              <a:solidFill>
                <a:schemeClr val="tx1">
                  <a:lumMod val="85000"/>
                  <a:lumOff val="15000"/>
                  <a:alpha val="99000"/>
                </a:schemeClr>
              </a:solidFill>
              <a:latin typeface="Segoe UI"/>
              <a:ea typeface="ＭＳ Ｐゴシック" pitchFamily="34" charset="-128"/>
              <a:sym typeface="Segoe UI"/>
            </a:endParaRPr>
          </a:p>
        </p:txBody>
      </p:sp>
      <p:sp>
        <p:nvSpPr>
          <p:cNvPr id="28" name="Freeform 6"/>
          <p:cNvSpPr>
            <a:spLocks/>
          </p:cNvSpPr>
          <p:nvPr>
            <p:custDataLst>
              <p:tags r:id="rId12"/>
            </p:custDataLst>
          </p:nvPr>
        </p:nvSpPr>
        <p:spPr bwMode="auto">
          <a:xfrm>
            <a:off x="490704" y="1288259"/>
            <a:ext cx="3840480" cy="482044"/>
          </a:xfrm>
          <a:prstGeom prst="roundRect">
            <a:avLst>
              <a:gd name="adj" fmla="val 15521"/>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solidFill>
              <a:srgbClr val="F37A1F"/>
            </a:solid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tIns="365760" rtlCol="0" anchor="ctr"/>
          <a:lstStyle/>
          <a:p>
            <a:pPr algn="ctr" defTabSz="914400" eaLnBrk="0" fontAlgn="base" hangingPunct="0">
              <a:spcBef>
                <a:spcPct val="0"/>
              </a:spcBef>
              <a:spcAft>
                <a:spcPct val="0"/>
              </a:spcAft>
            </a:pPr>
            <a:endParaRPr lang="en-US" sz="1600" dirty="0">
              <a:solidFill>
                <a:schemeClr val="tx1">
                  <a:lumMod val="85000"/>
                  <a:lumOff val="15000"/>
                  <a:alpha val="99000"/>
                </a:schemeClr>
              </a:solidFill>
              <a:latin typeface="Segoe UI"/>
              <a:ea typeface="ＭＳ Ｐゴシック" pitchFamily="34" charset="-128"/>
              <a:sym typeface="Segoe UI"/>
            </a:endParaRPr>
          </a:p>
        </p:txBody>
      </p:sp>
      <p:pic>
        <p:nvPicPr>
          <p:cNvPr id="33" name="Picture 32"/>
          <p:cNvPicPr/>
          <p:nvPr>
            <p:custDataLst>
              <p:tags r:id="rId13"/>
            </p:custDataLst>
          </p:nvPr>
        </p:nvPicPr>
        <p:blipFill rotWithShape="1">
          <a:blip r:embed="rId20" cstate="print">
            <a:extLst>
              <a:ext uri="{28A0092B-C50C-407E-A947-70E740481C1C}">
                <a14:useLocalDpi xmlns:a14="http://schemas.microsoft.com/office/drawing/2010/main" val="0"/>
              </a:ext>
            </a:extLst>
          </a:blip>
          <a:stretch/>
        </p:blipFill>
        <p:spPr>
          <a:xfrm>
            <a:off x="5792279" y="3855188"/>
            <a:ext cx="1695878" cy="594389"/>
          </a:xfrm>
          <a:prstGeom prst="rect">
            <a:avLst/>
          </a:prstGeom>
          <a:noFill/>
          <a:ln>
            <a:noFill/>
          </a:ln>
        </p:spPr>
      </p:pic>
      <p:pic>
        <p:nvPicPr>
          <p:cNvPr id="34" name="Picture 33"/>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5670301" y="1327120"/>
            <a:ext cx="1881459" cy="354753"/>
          </a:xfrm>
          <a:prstGeom prst="rect">
            <a:avLst/>
          </a:prstGeom>
          <a:noFill/>
          <a:ln>
            <a:noFill/>
          </a:ln>
        </p:spPr>
      </p:pic>
      <p:pic>
        <p:nvPicPr>
          <p:cNvPr id="35" name="Picture 34"/>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a:off x="1365943" y="3960980"/>
            <a:ext cx="2032917" cy="352286"/>
          </a:xfrm>
          <a:prstGeom prst="rect">
            <a:avLst/>
          </a:prstGeom>
          <a:noFill/>
          <a:ln>
            <a:noFill/>
          </a:ln>
        </p:spPr>
      </p:pic>
      <p:pic>
        <p:nvPicPr>
          <p:cNvPr id="21" name="Picture 2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66198" y="1327120"/>
            <a:ext cx="2294423" cy="382404"/>
          </a:xfrm>
          <a:prstGeom prst="rect">
            <a:avLst/>
          </a:prstGeom>
          <a:noFill/>
          <a:ln>
            <a:noFill/>
          </a:ln>
        </p:spPr>
      </p:pic>
      <p:sp>
        <p:nvSpPr>
          <p:cNvPr id="22" name="Rectangle 21"/>
          <p:cNvSpPr/>
          <p:nvPr/>
        </p:nvSpPr>
        <p:spPr>
          <a:xfrm>
            <a:off x="490704" y="6516457"/>
            <a:ext cx="4572000" cy="246221"/>
          </a:xfrm>
          <a:prstGeom prst="rect">
            <a:avLst/>
          </a:prstGeom>
        </p:spPr>
        <p:txBody>
          <a:bodyPr>
            <a:spAutoFit/>
          </a:bodyPr>
          <a:lstStyle/>
          <a:p>
            <a:pPr>
              <a:spcBef>
                <a:spcPts val="200"/>
              </a:spcBef>
              <a:spcAft>
                <a:spcPts val="200"/>
              </a:spcAft>
            </a:pPr>
            <a:r>
              <a:rPr lang="sl-SI" sz="1000" dirty="0" smtClean="0">
                <a:solidFill>
                  <a:prstClr val="black">
                    <a:lumMod val="85000"/>
                    <a:lumOff val="15000"/>
                    <a:alpha val="99000"/>
                  </a:prstClr>
                </a:solidFill>
              </a:rPr>
              <a:t>Opozorilo</a:t>
            </a:r>
            <a:r>
              <a:rPr lang="en-US" sz="1000" dirty="0" smtClean="0">
                <a:solidFill>
                  <a:prstClr val="black">
                    <a:lumMod val="85000"/>
                    <a:lumOff val="15000"/>
                    <a:alpha val="99000"/>
                  </a:prstClr>
                </a:solidFill>
              </a:rPr>
              <a:t>: </a:t>
            </a:r>
            <a:r>
              <a:rPr lang="sl-SI" sz="1000" dirty="0" smtClean="0">
                <a:solidFill>
                  <a:prstClr val="black">
                    <a:lumMod val="85000"/>
                    <a:lumOff val="15000"/>
                    <a:alpha val="99000"/>
                  </a:prstClr>
                </a:solidFill>
              </a:rPr>
              <a:t>Posamezne funkcionalnosti niso na voljo v vseh paketih</a:t>
            </a:r>
            <a:endParaRPr lang="en-US" sz="1000" dirty="0">
              <a:solidFill>
                <a:prstClr val="black">
                  <a:lumMod val="85000"/>
                  <a:lumOff val="15000"/>
                  <a:alpha val="99000"/>
                </a:prstClr>
              </a:solidFill>
            </a:endParaRPr>
          </a:p>
        </p:txBody>
      </p:sp>
    </p:spTree>
    <p:extLst>
      <p:ext uri="{BB962C8B-B14F-4D97-AF65-F5344CB8AC3E}">
        <p14:creationId xmlns:p14="http://schemas.microsoft.com/office/powerpoint/2010/main" val="965320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18"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452192929"/>
              </p:ext>
            </p:extLst>
          </p:nvPr>
        </p:nvGraphicFramePr>
        <p:xfrm>
          <a:off x="251520" y="997653"/>
          <a:ext cx="8712968" cy="5649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Naslov 1"/>
          <p:cNvSpPr>
            <a:spLocks noGrp="1"/>
          </p:cNvSpPr>
          <p:nvPr>
            <p:ph type="title"/>
          </p:nvPr>
        </p:nvSpPr>
        <p:spPr>
          <a:xfrm>
            <a:off x="389436" y="228600"/>
            <a:ext cx="8363938" cy="443198"/>
          </a:xfrm>
        </p:spPr>
        <p:txBody>
          <a:bodyPr/>
          <a:lstStyle/>
          <a:p>
            <a:r>
              <a:rPr lang="sl-SI" dirty="0" smtClean="0">
                <a:solidFill>
                  <a:srgbClr val="F6AE1E"/>
                </a:solidFill>
              </a:rPr>
              <a:t>Office 365 – prednosti</a:t>
            </a:r>
            <a:endParaRPr lang="sl-SI" dirty="0">
              <a:solidFill>
                <a:srgbClr val="F6AE1E"/>
              </a:solidFill>
            </a:endParaRPr>
          </a:p>
        </p:txBody>
      </p:sp>
    </p:spTree>
    <p:extLst>
      <p:ext uri="{BB962C8B-B14F-4D97-AF65-F5344CB8AC3E}">
        <p14:creationId xmlns:p14="http://schemas.microsoft.com/office/powerpoint/2010/main" val="3855205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6B6965B6-2144-47EB-94B1-C55FD61323C6}"/>
                                            </p:graphicEl>
                                          </p:spTgt>
                                        </p:tgtEl>
                                        <p:attrNameLst>
                                          <p:attrName>style.visibility</p:attrName>
                                        </p:attrNameLst>
                                      </p:cBhvr>
                                      <p:to>
                                        <p:strVal val="visible"/>
                                      </p:to>
                                    </p:set>
                                    <p:animEffect transition="in" filter="fade">
                                      <p:cBhvr>
                                        <p:cTn id="7" dur="1000"/>
                                        <p:tgtEl>
                                          <p:spTgt spid="5">
                                            <p:graphicEl>
                                              <a:dgm id="{6B6965B6-2144-47EB-94B1-C55FD61323C6}"/>
                                            </p:graphicEl>
                                          </p:spTgt>
                                        </p:tgtEl>
                                      </p:cBhvr>
                                    </p:animEffect>
                                    <p:anim calcmode="lin" valueType="num">
                                      <p:cBhvr>
                                        <p:cTn id="8" dur="1000" fill="hold"/>
                                        <p:tgtEl>
                                          <p:spTgt spid="5">
                                            <p:graphicEl>
                                              <a:dgm id="{6B6965B6-2144-47EB-94B1-C55FD61323C6}"/>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6B6965B6-2144-47EB-94B1-C55FD61323C6}"/>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220FC2C6-EFCF-41E5-8564-A0ACEDBC12AB}"/>
                                            </p:graphicEl>
                                          </p:spTgt>
                                        </p:tgtEl>
                                        <p:attrNameLst>
                                          <p:attrName>style.visibility</p:attrName>
                                        </p:attrNameLst>
                                      </p:cBhvr>
                                      <p:to>
                                        <p:strVal val="visible"/>
                                      </p:to>
                                    </p:set>
                                    <p:animEffect transition="in" filter="fade">
                                      <p:cBhvr>
                                        <p:cTn id="12" dur="1000"/>
                                        <p:tgtEl>
                                          <p:spTgt spid="5">
                                            <p:graphicEl>
                                              <a:dgm id="{220FC2C6-EFCF-41E5-8564-A0ACEDBC12AB}"/>
                                            </p:graphicEl>
                                          </p:spTgt>
                                        </p:tgtEl>
                                      </p:cBhvr>
                                    </p:animEffect>
                                    <p:anim calcmode="lin" valueType="num">
                                      <p:cBhvr>
                                        <p:cTn id="13" dur="1000" fill="hold"/>
                                        <p:tgtEl>
                                          <p:spTgt spid="5">
                                            <p:graphicEl>
                                              <a:dgm id="{220FC2C6-EFCF-41E5-8564-A0ACEDBC12AB}"/>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220FC2C6-EFCF-41E5-8564-A0ACEDBC12AB}"/>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335992F3-9559-4B0A-895C-58564BFD013E}"/>
                                            </p:graphicEl>
                                          </p:spTgt>
                                        </p:tgtEl>
                                        <p:attrNameLst>
                                          <p:attrName>style.visibility</p:attrName>
                                        </p:attrNameLst>
                                      </p:cBhvr>
                                      <p:to>
                                        <p:strVal val="visible"/>
                                      </p:to>
                                    </p:set>
                                    <p:animEffect transition="in" filter="fade">
                                      <p:cBhvr>
                                        <p:cTn id="19" dur="1000"/>
                                        <p:tgtEl>
                                          <p:spTgt spid="5">
                                            <p:graphicEl>
                                              <a:dgm id="{335992F3-9559-4B0A-895C-58564BFD013E}"/>
                                            </p:graphicEl>
                                          </p:spTgt>
                                        </p:tgtEl>
                                      </p:cBhvr>
                                    </p:animEffect>
                                    <p:anim calcmode="lin" valueType="num">
                                      <p:cBhvr>
                                        <p:cTn id="20" dur="1000" fill="hold"/>
                                        <p:tgtEl>
                                          <p:spTgt spid="5">
                                            <p:graphicEl>
                                              <a:dgm id="{335992F3-9559-4B0A-895C-58564BFD013E}"/>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335992F3-9559-4B0A-895C-58564BFD013E}"/>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graphicEl>
                                              <a:dgm id="{4591AC4B-0920-43A2-B70E-F7D0F24BAF1B}"/>
                                            </p:graphicEl>
                                          </p:spTgt>
                                        </p:tgtEl>
                                        <p:attrNameLst>
                                          <p:attrName>style.visibility</p:attrName>
                                        </p:attrNameLst>
                                      </p:cBhvr>
                                      <p:to>
                                        <p:strVal val="visible"/>
                                      </p:to>
                                    </p:set>
                                    <p:animEffect transition="in" filter="fade">
                                      <p:cBhvr>
                                        <p:cTn id="24" dur="1000"/>
                                        <p:tgtEl>
                                          <p:spTgt spid="5">
                                            <p:graphicEl>
                                              <a:dgm id="{4591AC4B-0920-43A2-B70E-F7D0F24BAF1B}"/>
                                            </p:graphicEl>
                                          </p:spTgt>
                                        </p:tgtEl>
                                      </p:cBhvr>
                                    </p:animEffect>
                                    <p:anim calcmode="lin" valueType="num">
                                      <p:cBhvr>
                                        <p:cTn id="25" dur="1000" fill="hold"/>
                                        <p:tgtEl>
                                          <p:spTgt spid="5">
                                            <p:graphicEl>
                                              <a:dgm id="{4591AC4B-0920-43A2-B70E-F7D0F24BAF1B}"/>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4591AC4B-0920-43A2-B70E-F7D0F24BAF1B}"/>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graphicEl>
                                              <a:dgm id="{6380DCAB-273A-44C3-8261-98B04557308F}"/>
                                            </p:graphicEl>
                                          </p:spTgt>
                                        </p:tgtEl>
                                        <p:attrNameLst>
                                          <p:attrName>style.visibility</p:attrName>
                                        </p:attrNameLst>
                                      </p:cBhvr>
                                      <p:to>
                                        <p:strVal val="visible"/>
                                      </p:to>
                                    </p:set>
                                    <p:animEffect transition="in" filter="fade">
                                      <p:cBhvr>
                                        <p:cTn id="31" dur="1000"/>
                                        <p:tgtEl>
                                          <p:spTgt spid="5">
                                            <p:graphicEl>
                                              <a:dgm id="{6380DCAB-273A-44C3-8261-98B04557308F}"/>
                                            </p:graphicEl>
                                          </p:spTgt>
                                        </p:tgtEl>
                                      </p:cBhvr>
                                    </p:animEffect>
                                    <p:anim calcmode="lin" valueType="num">
                                      <p:cBhvr>
                                        <p:cTn id="32" dur="1000" fill="hold"/>
                                        <p:tgtEl>
                                          <p:spTgt spid="5">
                                            <p:graphicEl>
                                              <a:dgm id="{6380DCAB-273A-44C3-8261-98B04557308F}"/>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6380DCAB-273A-44C3-8261-98B04557308F}"/>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graphicEl>
                                              <a:dgm id="{E0C949C2-8C54-4650-BC3D-BF5679F3FA51}"/>
                                            </p:graphicEl>
                                          </p:spTgt>
                                        </p:tgtEl>
                                        <p:attrNameLst>
                                          <p:attrName>style.visibility</p:attrName>
                                        </p:attrNameLst>
                                      </p:cBhvr>
                                      <p:to>
                                        <p:strVal val="visible"/>
                                      </p:to>
                                    </p:set>
                                    <p:animEffect transition="in" filter="fade">
                                      <p:cBhvr>
                                        <p:cTn id="36" dur="1000"/>
                                        <p:tgtEl>
                                          <p:spTgt spid="5">
                                            <p:graphicEl>
                                              <a:dgm id="{E0C949C2-8C54-4650-BC3D-BF5679F3FA51}"/>
                                            </p:graphicEl>
                                          </p:spTgt>
                                        </p:tgtEl>
                                      </p:cBhvr>
                                    </p:animEffect>
                                    <p:anim calcmode="lin" valueType="num">
                                      <p:cBhvr>
                                        <p:cTn id="37" dur="1000" fill="hold"/>
                                        <p:tgtEl>
                                          <p:spTgt spid="5">
                                            <p:graphicEl>
                                              <a:dgm id="{E0C949C2-8C54-4650-BC3D-BF5679F3FA51}"/>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E0C949C2-8C54-4650-BC3D-BF5679F3FA51}"/>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graphicEl>
                                              <a:dgm id="{8BB5C9FD-7873-4872-80BB-0F0D128E3A47}"/>
                                            </p:graphicEl>
                                          </p:spTgt>
                                        </p:tgtEl>
                                        <p:attrNameLst>
                                          <p:attrName>style.visibility</p:attrName>
                                        </p:attrNameLst>
                                      </p:cBhvr>
                                      <p:to>
                                        <p:strVal val="visible"/>
                                      </p:to>
                                    </p:set>
                                    <p:animEffect transition="in" filter="fade">
                                      <p:cBhvr>
                                        <p:cTn id="43" dur="1000"/>
                                        <p:tgtEl>
                                          <p:spTgt spid="5">
                                            <p:graphicEl>
                                              <a:dgm id="{8BB5C9FD-7873-4872-80BB-0F0D128E3A47}"/>
                                            </p:graphicEl>
                                          </p:spTgt>
                                        </p:tgtEl>
                                      </p:cBhvr>
                                    </p:animEffect>
                                    <p:anim calcmode="lin" valueType="num">
                                      <p:cBhvr>
                                        <p:cTn id="44" dur="1000" fill="hold"/>
                                        <p:tgtEl>
                                          <p:spTgt spid="5">
                                            <p:graphicEl>
                                              <a:dgm id="{8BB5C9FD-7873-4872-80BB-0F0D128E3A47}"/>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8BB5C9FD-7873-4872-80BB-0F0D128E3A47}"/>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
                                            <p:graphicEl>
                                              <a:dgm id="{9CCB182E-DC81-4184-9CD6-EAB13F53EFDA}"/>
                                            </p:graphicEl>
                                          </p:spTgt>
                                        </p:tgtEl>
                                        <p:attrNameLst>
                                          <p:attrName>style.visibility</p:attrName>
                                        </p:attrNameLst>
                                      </p:cBhvr>
                                      <p:to>
                                        <p:strVal val="visible"/>
                                      </p:to>
                                    </p:set>
                                    <p:animEffect transition="in" filter="fade">
                                      <p:cBhvr>
                                        <p:cTn id="48" dur="1000"/>
                                        <p:tgtEl>
                                          <p:spTgt spid="5">
                                            <p:graphicEl>
                                              <a:dgm id="{9CCB182E-DC81-4184-9CD6-EAB13F53EFDA}"/>
                                            </p:graphicEl>
                                          </p:spTgt>
                                        </p:tgtEl>
                                      </p:cBhvr>
                                    </p:animEffect>
                                    <p:anim calcmode="lin" valueType="num">
                                      <p:cBhvr>
                                        <p:cTn id="49" dur="1000" fill="hold"/>
                                        <p:tgtEl>
                                          <p:spTgt spid="5">
                                            <p:graphicEl>
                                              <a:dgm id="{9CCB182E-DC81-4184-9CD6-EAB13F53EFDA}"/>
                                            </p:graphicEl>
                                          </p:spTgt>
                                        </p:tgtEl>
                                        <p:attrNameLst>
                                          <p:attrName>ppt_x</p:attrName>
                                        </p:attrNameLst>
                                      </p:cBhvr>
                                      <p:tavLst>
                                        <p:tav tm="0">
                                          <p:val>
                                            <p:strVal val="#ppt_x"/>
                                          </p:val>
                                        </p:tav>
                                        <p:tav tm="100000">
                                          <p:val>
                                            <p:strVal val="#ppt_x"/>
                                          </p:val>
                                        </p:tav>
                                      </p:tavLst>
                                    </p:anim>
                                    <p:anim calcmode="lin" valueType="num">
                                      <p:cBhvr>
                                        <p:cTn id="50" dur="1000" fill="hold"/>
                                        <p:tgtEl>
                                          <p:spTgt spid="5">
                                            <p:graphicEl>
                                              <a:dgm id="{9CCB182E-DC81-4184-9CD6-EAB13F53EFDA}"/>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graphicEl>
                                              <a:dgm id="{49C87718-3CA0-491D-92F0-E51499290E94}"/>
                                            </p:graphicEl>
                                          </p:spTgt>
                                        </p:tgtEl>
                                        <p:attrNameLst>
                                          <p:attrName>style.visibility</p:attrName>
                                        </p:attrNameLst>
                                      </p:cBhvr>
                                      <p:to>
                                        <p:strVal val="visible"/>
                                      </p:to>
                                    </p:set>
                                    <p:animEffect transition="in" filter="fade">
                                      <p:cBhvr>
                                        <p:cTn id="55" dur="1000"/>
                                        <p:tgtEl>
                                          <p:spTgt spid="5">
                                            <p:graphicEl>
                                              <a:dgm id="{49C87718-3CA0-491D-92F0-E51499290E94}"/>
                                            </p:graphicEl>
                                          </p:spTgt>
                                        </p:tgtEl>
                                      </p:cBhvr>
                                    </p:animEffect>
                                    <p:anim calcmode="lin" valueType="num">
                                      <p:cBhvr>
                                        <p:cTn id="56" dur="1000" fill="hold"/>
                                        <p:tgtEl>
                                          <p:spTgt spid="5">
                                            <p:graphicEl>
                                              <a:dgm id="{49C87718-3CA0-491D-92F0-E51499290E94}"/>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49C87718-3CA0-491D-92F0-E51499290E94}"/>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
                                            <p:graphicEl>
                                              <a:dgm id="{4D99B116-5E5D-406A-AE99-43A7AE2D13A5}"/>
                                            </p:graphicEl>
                                          </p:spTgt>
                                        </p:tgtEl>
                                        <p:attrNameLst>
                                          <p:attrName>style.visibility</p:attrName>
                                        </p:attrNameLst>
                                      </p:cBhvr>
                                      <p:to>
                                        <p:strVal val="visible"/>
                                      </p:to>
                                    </p:set>
                                    <p:animEffect transition="in" filter="fade">
                                      <p:cBhvr>
                                        <p:cTn id="60" dur="1000"/>
                                        <p:tgtEl>
                                          <p:spTgt spid="5">
                                            <p:graphicEl>
                                              <a:dgm id="{4D99B116-5E5D-406A-AE99-43A7AE2D13A5}"/>
                                            </p:graphicEl>
                                          </p:spTgt>
                                        </p:tgtEl>
                                      </p:cBhvr>
                                    </p:animEffect>
                                    <p:anim calcmode="lin" valueType="num">
                                      <p:cBhvr>
                                        <p:cTn id="61" dur="1000" fill="hold"/>
                                        <p:tgtEl>
                                          <p:spTgt spid="5">
                                            <p:graphicEl>
                                              <a:dgm id="{4D99B116-5E5D-406A-AE99-43A7AE2D13A5}"/>
                                            </p:graphicEl>
                                          </p:spTgt>
                                        </p:tgtEl>
                                        <p:attrNameLst>
                                          <p:attrName>ppt_x</p:attrName>
                                        </p:attrNameLst>
                                      </p:cBhvr>
                                      <p:tavLst>
                                        <p:tav tm="0">
                                          <p:val>
                                            <p:strVal val="#ppt_x"/>
                                          </p:val>
                                        </p:tav>
                                        <p:tav tm="100000">
                                          <p:val>
                                            <p:strVal val="#ppt_x"/>
                                          </p:val>
                                        </p:tav>
                                      </p:tavLst>
                                    </p:anim>
                                    <p:anim calcmode="lin" valueType="num">
                                      <p:cBhvr>
                                        <p:cTn id="62" dur="1000" fill="hold"/>
                                        <p:tgtEl>
                                          <p:spTgt spid="5">
                                            <p:graphicEl>
                                              <a:dgm id="{4D99B116-5E5D-406A-AE99-43A7AE2D13A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Office klient</a:t>
            </a:r>
            <a:endParaRPr lang="sl-SI" dirty="0"/>
          </a:p>
        </p:txBody>
      </p:sp>
      <p:sp>
        <p:nvSpPr>
          <p:cNvPr id="3" name="Text Placeholder 2"/>
          <p:cNvSpPr txBox="1">
            <a:spLocks/>
          </p:cNvSpPr>
          <p:nvPr/>
        </p:nvSpPr>
        <p:spPr>
          <a:xfrm>
            <a:off x="316789" y="1198565"/>
            <a:ext cx="8550914" cy="4696670"/>
          </a:xfrm>
          <a:prstGeom prst="rect">
            <a:avLst/>
          </a:prstGeom>
        </p:spPr>
        <p:txBody>
          <a:bodyPr>
            <a:normAutofit/>
          </a:bodyPr>
          <a:lstStyle>
            <a:lvl1pPr marL="290499" indent="-290499" algn="l" defTabSz="914318" rtl="0" eaLnBrk="1" latinLnBrk="0" hangingPunct="1">
              <a:lnSpc>
                <a:spcPct val="90000"/>
              </a:lnSpc>
              <a:spcBef>
                <a:spcPct val="20000"/>
              </a:spcBef>
              <a:buClr>
                <a:srgbClr val="F69F1E"/>
              </a:buClr>
              <a:buSzPct val="90000"/>
              <a:buFont typeface="Arial" pitchFamily="34" charset="0"/>
              <a:buChar char="•"/>
              <a:defRPr sz="2000" kern="1200">
                <a:solidFill>
                  <a:schemeClr val="tx2">
                    <a:alpha val="99000"/>
                  </a:schemeClr>
                </a:solidFill>
                <a:latin typeface="+mn-lt"/>
                <a:ea typeface="+mn-ea"/>
                <a:cs typeface="+mn-cs"/>
              </a:defRPr>
            </a:lvl1pPr>
            <a:lvl2pPr marL="568296" indent="-277799" algn="l" defTabSz="914318" rtl="0" eaLnBrk="1" latinLnBrk="0" hangingPunct="1">
              <a:lnSpc>
                <a:spcPct val="90000"/>
              </a:lnSpc>
              <a:spcBef>
                <a:spcPct val="20000"/>
              </a:spcBef>
              <a:buClr>
                <a:srgbClr val="F69F1E"/>
              </a:buClr>
              <a:buSzPct val="90000"/>
              <a:buFont typeface="Arial" pitchFamily="34" charset="0"/>
              <a:buChar char="•"/>
              <a:defRPr sz="1800" kern="1200">
                <a:solidFill>
                  <a:schemeClr val="tx2">
                    <a:alpha val="99000"/>
                  </a:schemeClr>
                </a:solidFill>
                <a:latin typeface="+mn-lt"/>
                <a:ea typeface="+mn-ea"/>
                <a:cs typeface="+mn-cs"/>
              </a:defRPr>
            </a:lvl2pPr>
            <a:lvl3pPr marL="858795" indent="-290499" algn="l" defTabSz="914318" rtl="0" eaLnBrk="1" latinLnBrk="0" hangingPunct="1">
              <a:lnSpc>
                <a:spcPct val="90000"/>
              </a:lnSpc>
              <a:spcBef>
                <a:spcPct val="20000"/>
              </a:spcBef>
              <a:buClr>
                <a:srgbClr val="F69F1E"/>
              </a:buClr>
              <a:buSzPct val="90000"/>
              <a:buFont typeface="Arial" pitchFamily="34" charset="0"/>
              <a:buChar char="•"/>
              <a:defRPr sz="1600" kern="1200">
                <a:solidFill>
                  <a:schemeClr val="tx2">
                    <a:alpha val="99000"/>
                  </a:schemeClr>
                </a:solidFill>
                <a:latin typeface="+mn-lt"/>
                <a:ea typeface="+mn-ea"/>
                <a:cs typeface="+mn-cs"/>
              </a:defRPr>
            </a:lvl3pPr>
            <a:lvl4pPr marL="1149292" indent="-290499" algn="l" defTabSz="914318" rtl="0" eaLnBrk="1" latinLnBrk="0" hangingPunct="1">
              <a:lnSpc>
                <a:spcPct val="90000"/>
              </a:lnSpc>
              <a:spcBef>
                <a:spcPct val="20000"/>
              </a:spcBef>
              <a:buClr>
                <a:srgbClr val="F69F1E"/>
              </a:buClr>
              <a:buSzPct val="90000"/>
              <a:buFont typeface="Arial" pitchFamily="34" charset="0"/>
              <a:buChar char="•"/>
              <a:defRPr sz="1400" kern="1200">
                <a:solidFill>
                  <a:schemeClr val="tx2">
                    <a:alpha val="99000"/>
                  </a:schemeClr>
                </a:solidFill>
                <a:latin typeface="+mn-lt"/>
                <a:ea typeface="+mn-ea"/>
                <a:cs typeface="+mn-cs"/>
              </a:defRPr>
            </a:lvl4pPr>
            <a:lvl5pPr marL="1427091" indent="-277799" algn="l" defTabSz="914318" rtl="0" eaLnBrk="1" latinLnBrk="0" hangingPunct="1">
              <a:lnSpc>
                <a:spcPct val="90000"/>
              </a:lnSpc>
              <a:spcBef>
                <a:spcPct val="20000"/>
              </a:spcBef>
              <a:buClr>
                <a:srgbClr val="F69F1E"/>
              </a:buClr>
              <a:buSzPct val="90000"/>
              <a:buFont typeface="Arial" pitchFamily="34" charset="0"/>
              <a:buChar char="•"/>
              <a:tabLst/>
              <a:defRPr sz="1400" kern="1200">
                <a:solidFill>
                  <a:schemeClr val="tx2">
                    <a:alpha val="99000"/>
                  </a:schemeClr>
                </a:solidFill>
                <a:latin typeface="+mn-lt"/>
                <a:ea typeface="+mn-ea"/>
                <a:cs typeface="+mn-cs"/>
              </a:defRPr>
            </a:lvl5pPr>
            <a:lvl6pPr marL="2514373"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32"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92"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51" indent="-228579"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dirty="0" smtClean="0"/>
              <a:t>Sistemske zahteve: Office 2007 ali novejše</a:t>
            </a:r>
          </a:p>
          <a:p>
            <a:r>
              <a:rPr lang="sl-SI" dirty="0" smtClean="0"/>
              <a:t>Uporabi se lahko klasično pridobljen klient ali Office 365 Professional Plus</a:t>
            </a:r>
          </a:p>
          <a:p>
            <a:r>
              <a:rPr lang="sl-SI" dirty="0" smtClean="0"/>
              <a:t>Office 365 Professional plus</a:t>
            </a:r>
            <a:endParaRPr lang="sl-SI" dirty="0"/>
          </a:p>
          <a:p>
            <a:pPr lvl="1"/>
            <a:r>
              <a:rPr lang="sl-SI" dirty="0" smtClean="0"/>
              <a:t>DL preko spleta</a:t>
            </a:r>
          </a:p>
          <a:p>
            <a:pPr lvl="1"/>
            <a:r>
              <a:rPr lang="sl-SI" dirty="0" smtClean="0"/>
              <a:t>Licenciranje/uporabnika; 5 sočasnih namestitev za enega uporabnika</a:t>
            </a:r>
          </a:p>
          <a:p>
            <a:pPr lvl="1"/>
            <a:r>
              <a:rPr lang="sl-SI" dirty="0" smtClean="0"/>
              <a:t>Preverjanje poteka na drug način</a:t>
            </a:r>
          </a:p>
          <a:p>
            <a:pPr lvl="1"/>
            <a:r>
              <a:rPr lang="sl-SI" dirty="0" smtClean="0"/>
              <a:t>Nadgradnje so nujne v nekem času (12 mesecev)</a:t>
            </a:r>
          </a:p>
          <a:p>
            <a:pPr marL="290497" lvl="1" indent="0">
              <a:buNone/>
            </a:pPr>
            <a:endParaRPr lang="sl-SI" dirty="0" smtClean="0"/>
          </a:p>
          <a:p>
            <a:r>
              <a:rPr lang="sl-SI" dirty="0"/>
              <a:t>Office </a:t>
            </a:r>
            <a:r>
              <a:rPr lang="sl-SI" dirty="0" err="1"/>
              <a:t>Desktop</a:t>
            </a:r>
            <a:r>
              <a:rPr lang="sl-SI" dirty="0"/>
              <a:t> </a:t>
            </a:r>
            <a:r>
              <a:rPr lang="sl-SI" dirty="0" err="1" smtClean="0"/>
              <a:t>Setup</a:t>
            </a:r>
            <a:r>
              <a:rPr lang="sl-SI" dirty="0" smtClean="0"/>
              <a:t>: pomoč pri množični namestitvi</a:t>
            </a:r>
          </a:p>
          <a:p>
            <a:r>
              <a:rPr lang="sl-SI" u="sng" dirty="0" err="1">
                <a:hlinkClick r:id="rId2"/>
              </a:rPr>
              <a:t>Manually</a:t>
            </a:r>
            <a:r>
              <a:rPr lang="sl-SI" u="sng" dirty="0">
                <a:hlinkClick r:id="rId2"/>
              </a:rPr>
              <a:t> </a:t>
            </a:r>
            <a:r>
              <a:rPr lang="sl-SI" u="sng" dirty="0" err="1">
                <a:hlinkClick r:id="rId2"/>
              </a:rPr>
              <a:t>update</a:t>
            </a:r>
            <a:r>
              <a:rPr lang="sl-SI" u="sng" dirty="0">
                <a:hlinkClick r:id="rId2"/>
              </a:rPr>
              <a:t> </a:t>
            </a:r>
            <a:r>
              <a:rPr lang="sl-SI" u="sng" dirty="0" err="1">
                <a:hlinkClick r:id="rId2"/>
              </a:rPr>
              <a:t>and</a:t>
            </a:r>
            <a:r>
              <a:rPr lang="sl-SI" u="sng" dirty="0">
                <a:hlinkClick r:id="rId2"/>
              </a:rPr>
              <a:t> </a:t>
            </a:r>
            <a:r>
              <a:rPr lang="sl-SI" u="sng" dirty="0" err="1">
                <a:hlinkClick r:id="rId2"/>
              </a:rPr>
              <a:t>configure</a:t>
            </a:r>
            <a:r>
              <a:rPr lang="sl-SI" u="sng" dirty="0">
                <a:hlinkClick r:id="rId2"/>
              </a:rPr>
              <a:t> </a:t>
            </a:r>
            <a:r>
              <a:rPr lang="sl-SI" u="sng" dirty="0" err="1">
                <a:hlinkClick r:id="rId2"/>
              </a:rPr>
              <a:t>desktops</a:t>
            </a:r>
            <a:r>
              <a:rPr lang="sl-SI" u="sng" dirty="0">
                <a:hlinkClick r:id="rId2"/>
              </a:rPr>
              <a:t> </a:t>
            </a:r>
            <a:r>
              <a:rPr lang="sl-SI" u="sng" dirty="0" err="1">
                <a:hlinkClick r:id="rId2"/>
              </a:rPr>
              <a:t>for</a:t>
            </a:r>
            <a:r>
              <a:rPr lang="sl-SI" u="sng" dirty="0">
                <a:hlinkClick r:id="rId2"/>
              </a:rPr>
              <a:t> Office 365</a:t>
            </a:r>
            <a:endParaRPr lang="sl-SI" dirty="0" smtClean="0"/>
          </a:p>
        </p:txBody>
      </p:sp>
    </p:spTree>
    <p:extLst>
      <p:ext uri="{BB962C8B-B14F-4D97-AF65-F5344CB8AC3E}">
        <p14:creationId xmlns:p14="http://schemas.microsoft.com/office/powerpoint/2010/main" val="106490617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Office 365 - paketi</a:t>
            </a:r>
            <a:endParaRPr lang="sl-SI" dirty="0"/>
          </a:p>
        </p:txBody>
      </p:sp>
      <p:sp>
        <p:nvSpPr>
          <p:cNvPr id="3" name="Rounded Rectangle 62"/>
          <p:cNvSpPr/>
          <p:nvPr/>
        </p:nvSpPr>
        <p:spPr>
          <a:xfrm>
            <a:off x="401506" y="1052737"/>
            <a:ext cx="2386584" cy="783029"/>
          </a:xfrm>
          <a:prstGeom prst="roundRect">
            <a:avLst>
              <a:gd name="adj" fmla="val 7505"/>
            </a:avLst>
          </a:prstGeom>
          <a:solidFill>
            <a:srgbClr val="FFC000"/>
          </a:solidFill>
          <a:ln w="25400" cap="flat" cmpd="sng" algn="ctr">
            <a:solidFill>
              <a:schemeClr val="accent2"/>
            </a:solidFill>
            <a:prstDash val="solid"/>
          </a:ln>
          <a:effectLst>
            <a:innerShdw blurRad="342900">
              <a:prstClr val="black">
                <a:alpha val="56000"/>
              </a:prstClr>
            </a:innerShdw>
          </a:effectLst>
        </p:spPr>
        <p:txBody>
          <a:bodyPr rtlCol="0" anchor="ctr"/>
          <a:lstStyle/>
          <a:p>
            <a:pPr algn="ctr" defTabSz="914400">
              <a:spcAft>
                <a:spcPts val="300"/>
              </a:spcAft>
            </a:pPr>
            <a:r>
              <a:rPr lang="sl-SI" sz="2000" kern="0" dirty="0" smtClean="0">
                <a:solidFill>
                  <a:prstClr val="black">
                    <a:lumMod val="85000"/>
                    <a:lumOff val="15000"/>
                    <a:alpha val="99000"/>
                  </a:prstClr>
                </a:solidFill>
              </a:rPr>
              <a:t>Preproste rešitve (</a:t>
            </a:r>
            <a:r>
              <a:rPr lang="sl-SI" sz="2000" kern="0" dirty="0" err="1" smtClean="0">
                <a:solidFill>
                  <a:prstClr val="black">
                    <a:lumMod val="85000"/>
                    <a:lumOff val="15000"/>
                    <a:alpha val="99000"/>
                  </a:prstClr>
                </a:solidFill>
              </a:rPr>
              <a:t>Small</a:t>
            </a:r>
            <a:r>
              <a:rPr lang="sl-SI" sz="2000" kern="0" dirty="0" smtClean="0">
                <a:solidFill>
                  <a:prstClr val="black">
                    <a:lumMod val="85000"/>
                    <a:lumOff val="15000"/>
                    <a:alpha val="99000"/>
                  </a:prstClr>
                </a:solidFill>
              </a:rPr>
              <a:t> </a:t>
            </a:r>
            <a:r>
              <a:rPr lang="sl-SI" sz="2000" kern="0" dirty="0" err="1" smtClean="0">
                <a:solidFill>
                  <a:prstClr val="black">
                    <a:lumMod val="85000"/>
                    <a:lumOff val="15000"/>
                    <a:alpha val="99000"/>
                  </a:prstClr>
                </a:solidFill>
              </a:rPr>
              <a:t>business</a:t>
            </a:r>
            <a:r>
              <a:rPr lang="sl-SI" sz="2000" kern="0" dirty="0" smtClean="0">
                <a:solidFill>
                  <a:prstClr val="black">
                    <a:lumMod val="85000"/>
                    <a:lumOff val="15000"/>
                    <a:alpha val="99000"/>
                  </a:prstClr>
                </a:solidFill>
              </a:rPr>
              <a:t>)</a:t>
            </a:r>
            <a:endParaRPr lang="en-US" sz="2000" kern="0" dirty="0" smtClean="0">
              <a:solidFill>
                <a:prstClr val="black">
                  <a:lumMod val="85000"/>
                  <a:lumOff val="15000"/>
                  <a:alpha val="99000"/>
                </a:prstClr>
              </a:solidFill>
            </a:endParaRPr>
          </a:p>
        </p:txBody>
      </p:sp>
      <p:sp>
        <p:nvSpPr>
          <p:cNvPr id="4" name="Rounded Rectangle 62"/>
          <p:cNvSpPr/>
          <p:nvPr/>
        </p:nvSpPr>
        <p:spPr>
          <a:xfrm>
            <a:off x="5076056" y="1052736"/>
            <a:ext cx="2386584" cy="783029"/>
          </a:xfrm>
          <a:prstGeom prst="roundRect">
            <a:avLst>
              <a:gd name="adj" fmla="val 7505"/>
            </a:avLst>
          </a:prstGeom>
          <a:solidFill>
            <a:srgbClr val="FFC000"/>
          </a:solidFill>
          <a:ln w="25400" cap="flat" cmpd="sng" algn="ctr">
            <a:solidFill>
              <a:schemeClr val="accent2"/>
            </a:solidFill>
            <a:prstDash val="solid"/>
          </a:ln>
          <a:effectLst>
            <a:innerShdw blurRad="342900">
              <a:prstClr val="black">
                <a:alpha val="56000"/>
              </a:prstClr>
            </a:innerShdw>
          </a:effectLst>
        </p:spPr>
        <p:txBody>
          <a:bodyPr rtlCol="0" anchor="ctr"/>
          <a:lstStyle/>
          <a:p>
            <a:pPr algn="ctr" defTabSz="914400">
              <a:spcAft>
                <a:spcPts val="300"/>
              </a:spcAft>
            </a:pPr>
            <a:r>
              <a:rPr lang="sl-SI" sz="2000" kern="0" dirty="0" smtClean="0">
                <a:solidFill>
                  <a:prstClr val="black">
                    <a:lumMod val="85000"/>
                    <a:lumOff val="15000"/>
                    <a:alpha val="99000"/>
                  </a:prstClr>
                </a:solidFill>
              </a:rPr>
              <a:t>Napredne rešitve (</a:t>
            </a:r>
            <a:r>
              <a:rPr lang="sl-SI" sz="2000" kern="0" dirty="0" err="1" smtClean="0">
                <a:solidFill>
                  <a:prstClr val="black">
                    <a:lumMod val="85000"/>
                    <a:lumOff val="15000"/>
                    <a:alpha val="99000"/>
                  </a:prstClr>
                </a:solidFill>
              </a:rPr>
              <a:t>Enterprise</a:t>
            </a:r>
            <a:r>
              <a:rPr lang="sl-SI" sz="2000" kern="0" dirty="0" smtClean="0">
                <a:solidFill>
                  <a:prstClr val="black">
                    <a:lumMod val="85000"/>
                    <a:lumOff val="15000"/>
                    <a:alpha val="99000"/>
                  </a:prstClr>
                </a:solidFill>
              </a:rPr>
              <a:t>)</a:t>
            </a:r>
            <a:endParaRPr lang="en-US" sz="2000" kern="0" dirty="0" smtClean="0">
              <a:solidFill>
                <a:prstClr val="black">
                  <a:lumMod val="85000"/>
                  <a:lumOff val="15000"/>
                  <a:alpha val="99000"/>
                </a:prstClr>
              </a:solidFill>
            </a:endParaRPr>
          </a:p>
        </p:txBody>
      </p:sp>
      <p:sp>
        <p:nvSpPr>
          <p:cNvPr id="5" name="Rounded Rectangle 62"/>
          <p:cNvSpPr/>
          <p:nvPr/>
        </p:nvSpPr>
        <p:spPr>
          <a:xfrm>
            <a:off x="406860" y="2017197"/>
            <a:ext cx="2386584" cy="1071061"/>
          </a:xfrm>
          <a:prstGeom prst="roundRect">
            <a:avLst>
              <a:gd name="adj" fmla="val 7505"/>
            </a:avLst>
          </a:prstGeom>
          <a:solidFill>
            <a:srgbClr val="FFC000"/>
          </a:solidFill>
          <a:ln w="25400" cap="flat" cmpd="sng" algn="ctr">
            <a:solidFill>
              <a:schemeClr val="accent2"/>
            </a:solidFill>
            <a:prstDash val="solid"/>
          </a:ln>
          <a:effectLst>
            <a:innerShdw blurRad="342900">
              <a:prstClr val="black">
                <a:alpha val="56000"/>
              </a:prstClr>
            </a:innerShdw>
          </a:effectLst>
        </p:spPr>
        <p:txBody>
          <a:bodyPr rtlCol="0" anchor="ctr"/>
          <a:lstStyle/>
          <a:p>
            <a:pPr algn="ctr" defTabSz="914400">
              <a:spcAft>
                <a:spcPts val="300"/>
              </a:spcAft>
            </a:pPr>
            <a:r>
              <a:rPr lang="sl-SI" sz="2000" kern="0" dirty="0" smtClean="0">
                <a:solidFill>
                  <a:prstClr val="black">
                    <a:lumMod val="85000"/>
                    <a:lumOff val="15000"/>
                    <a:alpha val="99000"/>
                  </a:prstClr>
                </a:solidFill>
              </a:rPr>
              <a:t>Paket</a:t>
            </a:r>
          </a:p>
          <a:p>
            <a:pPr algn="ctr" defTabSz="914400">
              <a:spcAft>
                <a:spcPts val="300"/>
              </a:spcAft>
            </a:pPr>
            <a:r>
              <a:rPr lang="sl-SI" sz="2000" kern="0" dirty="0" smtClean="0">
                <a:solidFill>
                  <a:prstClr val="black">
                    <a:lumMod val="85000"/>
                    <a:lumOff val="15000"/>
                    <a:alpha val="99000"/>
                  </a:prstClr>
                </a:solidFill>
              </a:rPr>
              <a:t>P1</a:t>
            </a:r>
            <a:endParaRPr lang="en-US" sz="2000" kern="0" dirty="0" smtClean="0">
              <a:solidFill>
                <a:prstClr val="black">
                  <a:lumMod val="85000"/>
                  <a:lumOff val="15000"/>
                  <a:alpha val="99000"/>
                </a:prstClr>
              </a:solidFill>
            </a:endParaRPr>
          </a:p>
        </p:txBody>
      </p:sp>
      <p:sp>
        <p:nvSpPr>
          <p:cNvPr id="6" name="Rounded Rectangle 62"/>
          <p:cNvSpPr/>
          <p:nvPr/>
        </p:nvSpPr>
        <p:spPr>
          <a:xfrm>
            <a:off x="3879128" y="2017198"/>
            <a:ext cx="2386584" cy="1071060"/>
          </a:xfrm>
          <a:prstGeom prst="roundRect">
            <a:avLst>
              <a:gd name="adj" fmla="val 7505"/>
            </a:avLst>
          </a:prstGeom>
          <a:solidFill>
            <a:srgbClr val="FFC000"/>
          </a:solidFill>
          <a:ln w="25400" cap="flat" cmpd="sng" algn="ctr">
            <a:solidFill>
              <a:schemeClr val="accent2"/>
            </a:solidFill>
            <a:prstDash val="solid"/>
          </a:ln>
          <a:effectLst>
            <a:innerShdw blurRad="342900">
              <a:prstClr val="black">
                <a:alpha val="56000"/>
              </a:prstClr>
            </a:innerShdw>
          </a:effectLst>
        </p:spPr>
        <p:txBody>
          <a:bodyPr rtlCol="0" anchor="ctr"/>
          <a:lstStyle/>
          <a:p>
            <a:pPr algn="ctr" defTabSz="914400">
              <a:spcAft>
                <a:spcPts val="300"/>
              </a:spcAft>
            </a:pPr>
            <a:r>
              <a:rPr lang="sl-SI" sz="2000" kern="0" dirty="0" smtClean="0">
                <a:solidFill>
                  <a:prstClr val="black">
                    <a:lumMod val="85000"/>
                    <a:lumOff val="15000"/>
                    <a:alpha val="99000"/>
                  </a:prstClr>
                </a:solidFill>
              </a:rPr>
              <a:t>Paketi</a:t>
            </a:r>
          </a:p>
          <a:p>
            <a:pPr algn="ctr" defTabSz="914400">
              <a:spcAft>
                <a:spcPts val="300"/>
              </a:spcAft>
            </a:pPr>
            <a:r>
              <a:rPr lang="sl-SI" sz="2000" kern="0" dirty="0" smtClean="0">
                <a:solidFill>
                  <a:prstClr val="black">
                    <a:lumMod val="85000"/>
                    <a:lumOff val="15000"/>
                    <a:alpha val="99000"/>
                  </a:prstClr>
                </a:solidFill>
              </a:rPr>
              <a:t>E1, E2, E3, E4</a:t>
            </a:r>
            <a:endParaRPr lang="en-US" sz="2000" kern="0" dirty="0" smtClean="0">
              <a:solidFill>
                <a:prstClr val="black">
                  <a:lumMod val="85000"/>
                  <a:lumOff val="15000"/>
                  <a:alpha val="99000"/>
                </a:prstClr>
              </a:solidFill>
            </a:endParaRPr>
          </a:p>
        </p:txBody>
      </p:sp>
      <p:sp>
        <p:nvSpPr>
          <p:cNvPr id="7" name="Rounded Rectangle 62"/>
          <p:cNvSpPr/>
          <p:nvPr/>
        </p:nvSpPr>
        <p:spPr>
          <a:xfrm>
            <a:off x="6418112" y="2017198"/>
            <a:ext cx="2386584" cy="1049613"/>
          </a:xfrm>
          <a:prstGeom prst="roundRect">
            <a:avLst>
              <a:gd name="adj" fmla="val 7505"/>
            </a:avLst>
          </a:prstGeom>
          <a:solidFill>
            <a:srgbClr val="FFC000"/>
          </a:solidFill>
          <a:ln w="25400" cap="flat" cmpd="sng" algn="ctr">
            <a:solidFill>
              <a:schemeClr val="accent2"/>
            </a:solidFill>
            <a:prstDash val="solid"/>
          </a:ln>
          <a:effectLst>
            <a:innerShdw blurRad="342900">
              <a:prstClr val="black">
                <a:alpha val="56000"/>
              </a:prstClr>
            </a:innerShdw>
          </a:effectLst>
        </p:spPr>
        <p:txBody>
          <a:bodyPr rtlCol="0" anchor="ctr"/>
          <a:lstStyle/>
          <a:p>
            <a:pPr algn="ctr" defTabSz="914400">
              <a:spcAft>
                <a:spcPts val="300"/>
              </a:spcAft>
            </a:pPr>
            <a:r>
              <a:rPr lang="sl-SI" sz="2000" kern="0" dirty="0" smtClean="0">
                <a:solidFill>
                  <a:prstClr val="black">
                    <a:lumMod val="85000"/>
                    <a:lumOff val="15000"/>
                    <a:alpha val="99000"/>
                  </a:prstClr>
                </a:solidFill>
              </a:rPr>
              <a:t>Paketa</a:t>
            </a:r>
          </a:p>
          <a:p>
            <a:pPr algn="ctr" defTabSz="914400">
              <a:spcAft>
                <a:spcPts val="300"/>
              </a:spcAft>
            </a:pPr>
            <a:r>
              <a:rPr lang="sl-SI" sz="2000" kern="0" dirty="0">
                <a:solidFill>
                  <a:prstClr val="black">
                    <a:lumMod val="85000"/>
                    <a:lumOff val="15000"/>
                    <a:alpha val="99000"/>
                  </a:prstClr>
                </a:solidFill>
              </a:rPr>
              <a:t>K</a:t>
            </a:r>
            <a:r>
              <a:rPr lang="sl-SI" sz="2000" kern="0" dirty="0" smtClean="0">
                <a:solidFill>
                  <a:prstClr val="black">
                    <a:lumMod val="85000"/>
                    <a:lumOff val="15000"/>
                    <a:alpha val="99000"/>
                  </a:prstClr>
                </a:solidFill>
              </a:rPr>
              <a:t>1, K2</a:t>
            </a:r>
            <a:endParaRPr lang="en-US" sz="2000" kern="0" dirty="0" smtClean="0">
              <a:solidFill>
                <a:prstClr val="black">
                  <a:lumMod val="85000"/>
                  <a:lumOff val="15000"/>
                  <a:alpha val="99000"/>
                </a:prstClr>
              </a:solidFill>
            </a:endParaRPr>
          </a:p>
        </p:txBody>
      </p:sp>
      <p:graphicFrame>
        <p:nvGraphicFramePr>
          <p:cNvPr id="10" name="Diagram 9"/>
          <p:cNvGraphicFramePr/>
          <p:nvPr>
            <p:extLst>
              <p:ext uri="{D42A27DB-BD31-4B8C-83A1-F6EECF244321}">
                <p14:modId xmlns:p14="http://schemas.microsoft.com/office/powerpoint/2010/main" val="1750287801"/>
              </p:ext>
            </p:extLst>
          </p:nvPr>
        </p:nvGraphicFramePr>
        <p:xfrm>
          <a:off x="2267744" y="4653136"/>
          <a:ext cx="2808312" cy="1569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42545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27584" y="436417"/>
            <a:ext cx="7876610" cy="443198"/>
          </a:xfrm>
        </p:spPr>
        <p:txBody>
          <a:bodyPr/>
          <a:lstStyle/>
          <a:p>
            <a:r>
              <a:rPr lang="sl-SI" dirty="0" err="1" smtClean="0"/>
              <a:t>www.office365.si</a:t>
            </a:r>
            <a:endParaRPr lang="sl-SI"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92261"/>
            <a:ext cx="7776864" cy="5777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71974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5"/>
          <p:cNvSpPr>
            <a:spLocks/>
          </p:cNvSpPr>
          <p:nvPr/>
        </p:nvSpPr>
        <p:spPr bwMode="auto">
          <a:xfrm rot="16200000">
            <a:off x="2675304" y="-943252"/>
            <a:ext cx="4032286" cy="8744342"/>
          </a:xfrm>
          <a:prstGeom prst="roundRect">
            <a:avLst>
              <a:gd name="adj" fmla="val 2754"/>
            </a:avLst>
          </a:prstGeom>
          <a:solidFill>
            <a:srgbClr val="E6E6E6"/>
          </a:solidFill>
          <a:ln w="25400" cap="flat" cmpd="sng" algn="ctr">
            <a:noFill/>
            <a:prstDash val="solid"/>
          </a:ln>
          <a:effectLst>
            <a:innerShdw blurRad="342900">
              <a:prstClr val="black">
                <a:alpha val="56000"/>
              </a:prstClr>
            </a:innerShdw>
          </a:effectLst>
          <a:extLst>
            <a:ext uri="{91240B29-F687-4F45-9708-019B960494DF}">
              <a14:hiddenLine xmlns:a14="http://schemas.microsoft.com/office/drawing/2010/main" w="9525">
                <a:solidFill>
                  <a:srgbClr val="000000"/>
                </a:solidFill>
                <a:round/>
                <a:headEnd/>
                <a:tailEnd/>
              </a14:hiddenLine>
            </a:ext>
          </a:extLst>
        </p:spPr>
        <p:txBody>
          <a:bodyPr rtlCol="0" anchor="ctr"/>
          <a:lstStyle/>
          <a:p>
            <a:pPr algn="ctr" defTabSz="914400"/>
            <a:endParaRPr lang="en-US" kern="0" dirty="0">
              <a:solidFill>
                <a:sysClr val="window" lastClr="FFFFFF"/>
              </a:solidFill>
            </a:endParaRPr>
          </a:p>
        </p:txBody>
      </p:sp>
      <p:sp>
        <p:nvSpPr>
          <p:cNvPr id="7" name="Title 18"/>
          <p:cNvSpPr>
            <a:spLocks noGrp="1"/>
          </p:cNvSpPr>
          <p:nvPr>
            <p:ph type="title"/>
          </p:nvPr>
        </p:nvSpPr>
        <p:spPr>
          <a:xfrm>
            <a:off x="481010" y="620688"/>
            <a:ext cx="8272465" cy="443198"/>
          </a:xfrm>
        </p:spPr>
        <p:txBody>
          <a:bodyPr/>
          <a:lstStyle/>
          <a:p>
            <a:r>
              <a:rPr lang="en-US" dirty="0" smtClean="0"/>
              <a:t>Office 365 </a:t>
            </a:r>
            <a:r>
              <a:rPr lang="sl-SI" dirty="0" smtClean="0"/>
              <a:t>- </a:t>
            </a:r>
            <a:r>
              <a:rPr lang="en-US" dirty="0" smtClean="0"/>
              <a:t>Small Business</a:t>
            </a:r>
            <a:endParaRPr lang="en-US" dirty="0"/>
          </a:p>
        </p:txBody>
      </p:sp>
      <p:sp>
        <p:nvSpPr>
          <p:cNvPr id="9" name="Text Placeholder 8"/>
          <p:cNvSpPr>
            <a:spLocks noGrp="1"/>
          </p:cNvSpPr>
          <p:nvPr>
            <p:ph type="body" sz="quarter" idx="4294967295"/>
          </p:nvPr>
        </p:nvSpPr>
        <p:spPr>
          <a:xfrm>
            <a:off x="609600" y="1412776"/>
            <a:ext cx="7773988" cy="533934"/>
          </a:xfrm>
        </p:spPr>
        <p:txBody>
          <a:bodyPr>
            <a:noAutofit/>
          </a:bodyPr>
          <a:lstStyle/>
          <a:p>
            <a:pPr marL="0" indent="0">
              <a:lnSpc>
                <a:spcPct val="120000"/>
              </a:lnSpc>
              <a:buNone/>
            </a:pPr>
            <a:r>
              <a:rPr lang="sl-SI" dirty="0" smtClean="0">
                <a:solidFill>
                  <a:schemeClr val="bg2">
                    <a:alpha val="99000"/>
                  </a:schemeClr>
                </a:solidFill>
              </a:rPr>
              <a:t>Vsebuje</a:t>
            </a:r>
            <a:endParaRPr lang="en-US" dirty="0" smtClean="0">
              <a:solidFill>
                <a:schemeClr val="bg2">
                  <a:alpha val="99000"/>
                </a:schemeClr>
              </a:solidFill>
            </a:endParaRPr>
          </a:p>
        </p:txBody>
      </p:sp>
      <p:sp>
        <p:nvSpPr>
          <p:cNvPr id="6" name="Slide Number Placeholder 5"/>
          <p:cNvSpPr>
            <a:spLocks noGrp="1"/>
          </p:cNvSpPr>
          <p:nvPr>
            <p:ph type="sldNum" sz="quarter" idx="4294967295"/>
          </p:nvPr>
        </p:nvSpPr>
        <p:spPr>
          <a:xfrm>
            <a:off x="0" y="6267450"/>
            <a:ext cx="425450" cy="365125"/>
          </a:xfrm>
          <a:prstGeom prst="rect">
            <a:avLst/>
          </a:prstGeom>
        </p:spPr>
        <p:txBody>
          <a:bodyPr/>
          <a:lstStyle/>
          <a:p>
            <a:pPr defTabSz="914400"/>
            <a:fld id="{B60359E2-F1E6-40F3-81C3-5A646FA87138}" type="slidenum">
              <a:rPr lang="en-US" smtClean="0"/>
              <a:pPr defTabSz="914400"/>
              <a:t>8</a:t>
            </a:fld>
            <a:endParaRPr lang="en-US" dirty="0"/>
          </a:p>
        </p:txBody>
      </p:sp>
      <p:sp>
        <p:nvSpPr>
          <p:cNvPr id="42" name="Rounded Rectangle 41"/>
          <p:cNvSpPr/>
          <p:nvPr/>
        </p:nvSpPr>
        <p:spPr bwMode="auto">
          <a:xfrm>
            <a:off x="-2" y="2714016"/>
            <a:ext cx="9142907" cy="3865318"/>
          </a:xfrm>
          <a:prstGeom prst="roundRect">
            <a:avLst>
              <a:gd name="adj" fmla="val 0"/>
            </a:avLst>
          </a:prstGeom>
          <a:solidFill>
            <a:schemeClr val="bg1"/>
          </a:solidFill>
          <a:ln w="25400" cap="flat" cmpd="sng" algn="ctr">
            <a:noFill/>
            <a:prstDash val="solid"/>
          </a:ln>
          <a:effectLst>
            <a:outerShdw blurRad="50800" dist="38100" dir="16200000" rotWithShape="0">
              <a:prstClr val="black">
                <a:alpha val="40000"/>
              </a:prstClr>
            </a:outerShdw>
          </a:effectLst>
        </p:spPr>
        <p:txBody>
          <a:bodyPr rtlCol="0" anchor="ctr"/>
          <a:lstStyle/>
          <a:p>
            <a:pPr algn="ctr" defTabSz="914400"/>
            <a:endParaRPr lang="en-US" kern="0" dirty="0">
              <a:solidFill>
                <a:sysClr val="window" lastClr="FFFFFF"/>
              </a:solidFill>
            </a:endParaRPr>
          </a:p>
        </p:txBody>
      </p:sp>
      <p:sp>
        <p:nvSpPr>
          <p:cNvPr id="58" name="Rectangle 57"/>
          <p:cNvSpPr/>
          <p:nvPr/>
        </p:nvSpPr>
        <p:spPr bwMode="auto">
          <a:xfrm>
            <a:off x="6130821" y="3676582"/>
            <a:ext cx="2822679" cy="2034089"/>
          </a:xfrm>
          <a:prstGeom prst="rect">
            <a:avLst/>
          </a:prstGeom>
          <a:noFill/>
          <a:ln w="25400" cap="flat" cmpd="sng" algn="ctr">
            <a:noFill/>
            <a:prstDash val="solid"/>
          </a:ln>
          <a:effectLst/>
          <a:scene3d>
            <a:camera prst="orthographicFront"/>
            <a:lightRig rig="threePt" dir="t"/>
          </a:scene3d>
          <a:sp3d>
            <a:bevelT/>
          </a:sp3d>
        </p:spPr>
        <p:txBody>
          <a:bodyPr lIns="0" rtlCol="0" anchor="ctr"/>
          <a:lstStyle/>
          <a:p>
            <a:pPr marL="171450" indent="-171450">
              <a:lnSpc>
                <a:spcPct val="90000"/>
              </a:lnSpc>
              <a:buFont typeface="Arial" pitchFamily="34" charset="0"/>
              <a:buChar char="•"/>
              <a:defRPr/>
            </a:pPr>
            <a:r>
              <a:rPr lang="en-US" sz="1200" dirty="0" smtClean="0">
                <a:solidFill>
                  <a:prstClr val="black">
                    <a:lumMod val="85000"/>
                    <a:lumOff val="15000"/>
                    <a:alpha val="99000"/>
                  </a:prstClr>
                </a:solidFill>
              </a:rPr>
              <a:t>Exchange Email, </a:t>
            </a:r>
            <a:r>
              <a:rPr lang="sl-SI" sz="1200" dirty="0" smtClean="0">
                <a:solidFill>
                  <a:prstClr val="black">
                    <a:lumMod val="85000"/>
                    <a:lumOff val="15000"/>
                    <a:alpha val="99000"/>
                  </a:prstClr>
                </a:solidFill>
              </a:rPr>
              <a:t>ko</a:t>
            </a:r>
            <a:r>
              <a:rPr lang="en-US" sz="1200" dirty="0" err="1" smtClean="0">
                <a:solidFill>
                  <a:prstClr val="black">
                    <a:lumMod val="85000"/>
                    <a:lumOff val="15000"/>
                    <a:alpha val="99000"/>
                  </a:prstClr>
                </a:solidFill>
              </a:rPr>
              <a:t>ledar</a:t>
            </a:r>
            <a:r>
              <a:rPr lang="en-US" sz="1200" dirty="0" smtClean="0">
                <a:solidFill>
                  <a:prstClr val="black">
                    <a:lumMod val="85000"/>
                    <a:lumOff val="15000"/>
                    <a:alpha val="99000"/>
                  </a:prstClr>
                </a:solidFill>
              </a:rPr>
              <a:t>, </a:t>
            </a:r>
            <a:r>
              <a:rPr lang="sl-SI" sz="1200" dirty="0" smtClean="0">
                <a:solidFill>
                  <a:prstClr val="black">
                    <a:lumMod val="85000"/>
                    <a:lumOff val="15000"/>
                    <a:alpha val="99000"/>
                  </a:prstClr>
                </a:solidFill>
              </a:rPr>
              <a:t>kontakti</a:t>
            </a:r>
            <a:r>
              <a:rPr lang="en-US" sz="1200" dirty="0" smtClean="0">
                <a:solidFill>
                  <a:prstClr val="black">
                    <a:lumMod val="85000"/>
                    <a:lumOff val="15000"/>
                    <a:alpha val="99000"/>
                  </a:prstClr>
                </a:solidFill>
              </a:rPr>
              <a:t> &amp; </a:t>
            </a:r>
            <a:r>
              <a:rPr lang="sl-SI" sz="1200" dirty="0">
                <a:solidFill>
                  <a:prstClr val="black">
                    <a:lumMod val="85000"/>
                    <a:lumOff val="15000"/>
                    <a:alpha val="99000"/>
                  </a:prstClr>
                </a:solidFill>
              </a:rPr>
              <a:t>o</a:t>
            </a:r>
            <a:r>
              <a:rPr lang="sl-SI" sz="1200" dirty="0" smtClean="0">
                <a:solidFill>
                  <a:prstClr val="black">
                    <a:lumMod val="85000"/>
                    <a:lumOff val="15000"/>
                    <a:alpha val="99000"/>
                  </a:prstClr>
                </a:solidFill>
              </a:rPr>
              <a:t>sebni arhiv</a:t>
            </a:r>
            <a:endParaRPr lang="en-US" sz="1200" dirty="0" smtClean="0">
              <a:solidFill>
                <a:prstClr val="black">
                  <a:lumMod val="85000"/>
                  <a:lumOff val="15000"/>
                  <a:alpha val="99000"/>
                </a:prstClr>
              </a:solidFill>
            </a:endParaRPr>
          </a:p>
          <a:p>
            <a:pPr marL="171450" indent="-171450">
              <a:lnSpc>
                <a:spcPct val="90000"/>
              </a:lnSpc>
              <a:buFont typeface="Arial" pitchFamily="34" charset="0"/>
              <a:buChar char="•"/>
              <a:defRPr/>
            </a:pPr>
            <a:r>
              <a:rPr lang="en-US" sz="1200" dirty="0" smtClean="0">
                <a:solidFill>
                  <a:prstClr val="black">
                    <a:lumMod val="85000"/>
                    <a:lumOff val="15000"/>
                    <a:alpha val="99000"/>
                  </a:prstClr>
                </a:solidFill>
              </a:rPr>
              <a:t>25 GB Mailbox</a:t>
            </a:r>
          </a:p>
          <a:p>
            <a:pPr marL="171450" indent="-171450">
              <a:lnSpc>
                <a:spcPct val="90000"/>
              </a:lnSpc>
              <a:buFont typeface="Arial" pitchFamily="34" charset="0"/>
              <a:buChar char="•"/>
              <a:defRPr/>
            </a:pPr>
            <a:r>
              <a:rPr lang="en-US" sz="1200" dirty="0" smtClean="0">
                <a:solidFill>
                  <a:prstClr val="black">
                    <a:lumMod val="85000"/>
                    <a:lumOff val="15000"/>
                    <a:alpha val="99000"/>
                  </a:prstClr>
                </a:solidFill>
              </a:rPr>
              <a:t>ActiveSync </a:t>
            </a:r>
            <a:r>
              <a:rPr lang="sl-SI" sz="1200" dirty="0" smtClean="0">
                <a:solidFill>
                  <a:prstClr val="black">
                    <a:lumMod val="85000"/>
                    <a:lumOff val="15000"/>
                    <a:alpha val="99000"/>
                  </a:prstClr>
                </a:solidFill>
              </a:rPr>
              <a:t>podpora</a:t>
            </a:r>
            <a:endParaRPr lang="en-US" sz="1200" dirty="0" smtClean="0">
              <a:solidFill>
                <a:prstClr val="black">
                  <a:lumMod val="85000"/>
                  <a:lumOff val="15000"/>
                  <a:alpha val="99000"/>
                </a:prstClr>
              </a:solidFill>
            </a:endParaRPr>
          </a:p>
          <a:p>
            <a:pPr marL="171450" indent="-171450">
              <a:lnSpc>
                <a:spcPct val="90000"/>
              </a:lnSpc>
              <a:buFont typeface="Arial" pitchFamily="34" charset="0"/>
              <a:buChar char="•"/>
              <a:defRPr/>
            </a:pPr>
            <a:r>
              <a:rPr lang="en-US" sz="1200" dirty="0" smtClean="0">
                <a:solidFill>
                  <a:prstClr val="black">
                    <a:lumMod val="85000"/>
                    <a:lumOff val="15000"/>
                    <a:alpha val="99000"/>
                  </a:prstClr>
                </a:solidFill>
              </a:rPr>
              <a:t>SharePoint Team Sites </a:t>
            </a:r>
            <a:r>
              <a:rPr lang="en-US" sz="1200" baseline="30000" dirty="0" smtClean="0">
                <a:solidFill>
                  <a:prstClr val="black">
                    <a:lumMod val="85000"/>
                    <a:lumOff val="15000"/>
                    <a:alpha val="99000"/>
                  </a:prstClr>
                </a:solidFill>
              </a:rPr>
              <a:t>1</a:t>
            </a:r>
          </a:p>
          <a:p>
            <a:pPr marL="171450" indent="-171450">
              <a:lnSpc>
                <a:spcPct val="90000"/>
              </a:lnSpc>
              <a:buFont typeface="Arial" pitchFamily="34" charset="0"/>
              <a:buChar char="•"/>
              <a:defRPr/>
            </a:pPr>
            <a:r>
              <a:rPr lang="en-US" sz="1200" dirty="0" smtClean="0">
                <a:solidFill>
                  <a:prstClr val="black">
                    <a:lumMod val="85000"/>
                    <a:lumOff val="15000"/>
                    <a:alpha val="99000"/>
                  </a:prstClr>
                </a:solidFill>
              </a:rPr>
              <a:t>Office Web Apps</a:t>
            </a:r>
          </a:p>
          <a:p>
            <a:pPr marL="171450" indent="-171450">
              <a:lnSpc>
                <a:spcPct val="90000"/>
              </a:lnSpc>
              <a:buFont typeface="Arial" pitchFamily="34" charset="0"/>
              <a:buChar char="•"/>
              <a:defRPr/>
            </a:pPr>
            <a:r>
              <a:rPr lang="sl-SI" sz="1200" dirty="0" smtClean="0">
                <a:solidFill>
                  <a:prstClr val="black">
                    <a:lumMod val="85000"/>
                    <a:lumOff val="15000"/>
                    <a:alpha val="99000"/>
                  </a:prstClr>
                </a:solidFill>
              </a:rPr>
              <a:t>Preprosta javna spletna stran</a:t>
            </a:r>
            <a:r>
              <a:rPr lang="en-US" sz="1200" dirty="0" smtClean="0">
                <a:solidFill>
                  <a:prstClr val="black">
                    <a:lumMod val="85000"/>
                    <a:lumOff val="15000"/>
                    <a:alpha val="99000"/>
                  </a:prstClr>
                </a:solidFill>
              </a:rPr>
              <a:t> </a:t>
            </a:r>
            <a:r>
              <a:rPr lang="en-US" sz="1200" baseline="30000" dirty="0" smtClean="0">
                <a:solidFill>
                  <a:prstClr val="black">
                    <a:lumMod val="85000"/>
                    <a:lumOff val="15000"/>
                    <a:alpha val="99000"/>
                  </a:prstClr>
                </a:solidFill>
              </a:rPr>
              <a:t>2</a:t>
            </a:r>
          </a:p>
          <a:p>
            <a:pPr marL="171450" indent="-171450">
              <a:lnSpc>
                <a:spcPct val="90000"/>
              </a:lnSpc>
              <a:buFont typeface="Arial" pitchFamily="34" charset="0"/>
              <a:buChar char="•"/>
              <a:defRPr/>
            </a:pPr>
            <a:r>
              <a:rPr lang="en-US" sz="1200" dirty="0" smtClean="0">
                <a:solidFill>
                  <a:prstClr val="black">
                    <a:lumMod val="85000"/>
                    <a:lumOff val="15000"/>
                    <a:alpha val="99000"/>
                  </a:prstClr>
                </a:solidFill>
              </a:rPr>
              <a:t>Lync </a:t>
            </a:r>
            <a:r>
              <a:rPr lang="sl-SI" sz="1200" dirty="0" smtClean="0">
                <a:solidFill>
                  <a:prstClr val="black">
                    <a:lumMod val="85000"/>
                    <a:lumOff val="15000"/>
                    <a:alpha val="99000"/>
                  </a:prstClr>
                </a:solidFill>
              </a:rPr>
              <a:t>klient</a:t>
            </a:r>
            <a:endParaRPr lang="en-US" sz="1200" dirty="0" smtClean="0">
              <a:solidFill>
                <a:prstClr val="black">
                  <a:lumMod val="85000"/>
                  <a:lumOff val="15000"/>
                  <a:alpha val="99000"/>
                </a:prstClr>
              </a:solidFill>
            </a:endParaRPr>
          </a:p>
          <a:p>
            <a:pPr marL="171450" indent="-171450">
              <a:lnSpc>
                <a:spcPct val="90000"/>
              </a:lnSpc>
              <a:buFont typeface="Arial" pitchFamily="34" charset="0"/>
              <a:buChar char="•"/>
              <a:defRPr/>
            </a:pPr>
            <a:r>
              <a:rPr lang="sl-SI" sz="1200" dirty="0" smtClean="0">
                <a:solidFill>
                  <a:prstClr val="black">
                    <a:lumMod val="85000"/>
                    <a:lumOff val="15000"/>
                    <a:alpha val="99000"/>
                  </a:prstClr>
                </a:solidFill>
              </a:rPr>
              <a:t>Spletni sestanki</a:t>
            </a:r>
            <a:r>
              <a:rPr lang="en-US" sz="1200" dirty="0" smtClean="0">
                <a:solidFill>
                  <a:prstClr val="black">
                    <a:lumMod val="85000"/>
                    <a:lumOff val="15000"/>
                    <a:alpha val="99000"/>
                  </a:prstClr>
                </a:solidFill>
              </a:rPr>
              <a:t> </a:t>
            </a:r>
            <a:r>
              <a:rPr lang="en-US" sz="1200" baseline="30000" dirty="0" smtClean="0">
                <a:solidFill>
                  <a:prstClr val="black">
                    <a:lumMod val="85000"/>
                    <a:lumOff val="15000"/>
                    <a:alpha val="99000"/>
                  </a:prstClr>
                </a:solidFill>
              </a:rPr>
              <a:t>3</a:t>
            </a:r>
            <a:endParaRPr lang="en-US" sz="1200" dirty="0" smtClean="0">
              <a:solidFill>
                <a:prstClr val="black">
                  <a:lumMod val="85000"/>
                  <a:lumOff val="15000"/>
                  <a:alpha val="99000"/>
                </a:prstClr>
              </a:solidFill>
            </a:endParaRPr>
          </a:p>
          <a:p>
            <a:pPr marL="171450" indent="-171450">
              <a:lnSpc>
                <a:spcPct val="90000"/>
              </a:lnSpc>
              <a:buFont typeface="Arial" pitchFamily="34" charset="0"/>
              <a:buChar char="•"/>
              <a:defRPr/>
            </a:pPr>
            <a:r>
              <a:rPr lang="sl-SI" sz="1200" dirty="0" smtClean="0">
                <a:solidFill>
                  <a:prstClr val="black">
                    <a:lumMod val="85000"/>
                    <a:lumOff val="15000"/>
                    <a:alpha val="99000"/>
                  </a:prstClr>
                </a:solidFill>
              </a:rPr>
              <a:t>Delitev namizja</a:t>
            </a:r>
            <a:endParaRPr lang="en-US" sz="1200" dirty="0" smtClean="0">
              <a:solidFill>
                <a:prstClr val="black">
                  <a:lumMod val="85000"/>
                  <a:lumOff val="15000"/>
                  <a:alpha val="99000"/>
                </a:prstClr>
              </a:solidFill>
            </a:endParaRPr>
          </a:p>
          <a:p>
            <a:pPr marL="171450" indent="-171450">
              <a:lnSpc>
                <a:spcPct val="90000"/>
              </a:lnSpc>
              <a:buFont typeface="Arial" pitchFamily="34" charset="0"/>
              <a:buChar char="•"/>
              <a:defRPr/>
            </a:pPr>
            <a:r>
              <a:rPr lang="sl-SI" sz="1200" dirty="0" err="1" smtClean="0">
                <a:solidFill>
                  <a:prstClr val="black">
                    <a:lumMod val="85000"/>
                    <a:lumOff val="15000"/>
                    <a:alpha val="99000"/>
                  </a:prstClr>
                </a:solidFill>
              </a:rPr>
              <a:t>Večosebni</a:t>
            </a:r>
            <a:r>
              <a:rPr lang="en-US" sz="1200" dirty="0" smtClean="0">
                <a:solidFill>
                  <a:prstClr val="black">
                    <a:lumMod val="85000"/>
                    <a:lumOff val="15000"/>
                    <a:alpha val="99000"/>
                  </a:prstClr>
                </a:solidFill>
              </a:rPr>
              <a:t> IM &amp; PC-PC </a:t>
            </a:r>
            <a:r>
              <a:rPr lang="sl-SI" sz="1200" dirty="0" smtClean="0">
                <a:solidFill>
                  <a:prstClr val="black">
                    <a:lumMod val="85000"/>
                    <a:lumOff val="15000"/>
                    <a:alpha val="99000"/>
                  </a:prstClr>
                </a:solidFill>
              </a:rPr>
              <a:t>klici</a:t>
            </a:r>
            <a:endParaRPr lang="en-US" sz="1200" dirty="0" smtClean="0">
              <a:solidFill>
                <a:prstClr val="black">
                  <a:lumMod val="85000"/>
                  <a:lumOff val="15000"/>
                  <a:alpha val="99000"/>
                </a:prstClr>
              </a:solidFill>
            </a:endParaRPr>
          </a:p>
        </p:txBody>
      </p:sp>
      <p:sp>
        <p:nvSpPr>
          <p:cNvPr id="59" name="Rectangle 58"/>
          <p:cNvSpPr/>
          <p:nvPr/>
        </p:nvSpPr>
        <p:spPr bwMode="auto">
          <a:xfrm>
            <a:off x="6651521" y="3373927"/>
            <a:ext cx="1956691" cy="304800"/>
          </a:xfrm>
          <a:prstGeom prst="rect">
            <a:avLst/>
          </a:prstGeom>
          <a:noFill/>
          <a:ln w="6350" cap="flat" cmpd="sng" algn="ctr">
            <a:noFill/>
            <a:prstDash val="solid"/>
          </a:ln>
          <a:effectLst/>
          <a:scene3d>
            <a:camera prst="orthographicFront"/>
            <a:lightRig rig="threePt" dir="t"/>
          </a:scene3d>
          <a:sp3d>
            <a:bevelT/>
          </a:sp3d>
        </p:spPr>
        <p:txBody>
          <a:bodyPr lIns="0" rtlCol="0" anchor="ctr"/>
          <a:lstStyle/>
          <a:p>
            <a:pPr defTabSz="914400" fontAlgn="base">
              <a:spcBef>
                <a:spcPct val="0"/>
              </a:spcBef>
              <a:spcAft>
                <a:spcPct val="0"/>
              </a:spcAft>
              <a:defRPr/>
            </a:pPr>
            <a:r>
              <a:rPr lang="sl-SI" sz="1400" b="1" kern="0" dirty="0" smtClean="0">
                <a:solidFill>
                  <a:srgbClr val="F37A1F">
                    <a:alpha val="99000"/>
                  </a:srgbClr>
                </a:solidFill>
              </a:rPr>
              <a:t>ZNAČILNOSTI</a:t>
            </a:r>
            <a:endParaRPr lang="en-US" sz="1400" b="1" kern="0" dirty="0">
              <a:solidFill>
                <a:srgbClr val="F37A1F">
                  <a:alpha val="99000"/>
                </a:srgbClr>
              </a:solidFill>
            </a:endParaRPr>
          </a:p>
        </p:txBody>
      </p:sp>
      <p:sp>
        <p:nvSpPr>
          <p:cNvPr id="60" name="TextBox 59"/>
          <p:cNvSpPr txBox="1"/>
          <p:nvPr/>
        </p:nvSpPr>
        <p:spPr>
          <a:xfrm>
            <a:off x="388938" y="6317277"/>
            <a:ext cx="6039869" cy="507785"/>
          </a:xfrm>
          <a:prstGeom prst="rect">
            <a:avLst/>
          </a:prstGeom>
          <a:noFill/>
        </p:spPr>
        <p:txBody>
          <a:bodyPr wrap="square" lIns="91387" tIns="45697" rIns="91387" bIns="45697" rtlCol="0">
            <a:spAutoFit/>
          </a:bodyPr>
          <a:lstStyle/>
          <a:p>
            <a:pPr defTabSz="456943"/>
            <a:r>
              <a:rPr lang="en-US" sz="900" baseline="30000" dirty="0" smtClean="0">
                <a:solidFill>
                  <a:prstClr val="black">
                    <a:lumMod val="50000"/>
                    <a:lumOff val="50000"/>
                    <a:alpha val="99000"/>
                  </a:prstClr>
                </a:solidFill>
              </a:rPr>
              <a:t>1 </a:t>
            </a:r>
            <a:r>
              <a:rPr lang="en-US" sz="900" dirty="0" smtClean="0">
                <a:solidFill>
                  <a:prstClr val="black">
                    <a:lumMod val="50000"/>
                    <a:lumOff val="50000"/>
                    <a:alpha val="99000"/>
                  </a:prstClr>
                </a:solidFill>
              </a:rPr>
              <a:t>One site collection, authenticated external user access enabled for up to 50 unique users/month. </a:t>
            </a:r>
            <a:br>
              <a:rPr lang="en-US" sz="900" dirty="0" smtClean="0">
                <a:solidFill>
                  <a:prstClr val="black">
                    <a:lumMod val="50000"/>
                    <a:lumOff val="50000"/>
                    <a:alpha val="99000"/>
                  </a:prstClr>
                </a:solidFill>
              </a:rPr>
            </a:br>
            <a:r>
              <a:rPr lang="en-US" sz="900" baseline="30000" dirty="0" smtClean="0">
                <a:solidFill>
                  <a:prstClr val="black">
                    <a:lumMod val="50000"/>
                    <a:lumOff val="50000"/>
                    <a:alpha val="99000"/>
                  </a:prstClr>
                </a:solidFill>
              </a:rPr>
              <a:t>2 </a:t>
            </a:r>
            <a:r>
              <a:rPr lang="en-US" sz="900" dirty="0" smtClean="0">
                <a:solidFill>
                  <a:prstClr val="black">
                    <a:lumMod val="50000"/>
                    <a:lumOff val="50000"/>
                    <a:alpha val="99000"/>
                  </a:prstClr>
                </a:solidFill>
              </a:rPr>
              <a:t>Includes ready-to-use templates, option to add custom domain.</a:t>
            </a:r>
          </a:p>
          <a:p>
            <a:pPr defTabSz="456943"/>
            <a:r>
              <a:rPr lang="en-US" sz="900" baseline="30000" dirty="0" smtClean="0">
                <a:solidFill>
                  <a:prstClr val="black">
                    <a:lumMod val="50000"/>
                    <a:lumOff val="50000"/>
                    <a:alpha val="99000"/>
                  </a:prstClr>
                </a:solidFill>
              </a:rPr>
              <a:t>3 </a:t>
            </a:r>
            <a:r>
              <a:rPr lang="en-US" sz="900" dirty="0" smtClean="0">
                <a:solidFill>
                  <a:prstClr val="black">
                    <a:lumMod val="50000"/>
                    <a:lumOff val="50000"/>
                    <a:alpha val="99000"/>
                  </a:prstClr>
                </a:solidFill>
              </a:rPr>
              <a:t>Online meetings limited to 50 participants.</a:t>
            </a:r>
            <a:endParaRPr lang="en-US" sz="900" dirty="0">
              <a:solidFill>
                <a:prstClr val="black">
                  <a:lumMod val="50000"/>
                  <a:lumOff val="50000"/>
                  <a:alpha val="99000"/>
                </a:prstClr>
              </a:solidFill>
            </a:endParaRPr>
          </a:p>
        </p:txBody>
      </p:sp>
      <p:sp>
        <p:nvSpPr>
          <p:cNvPr id="61" name="Down Arrow 60"/>
          <p:cNvSpPr/>
          <p:nvPr/>
        </p:nvSpPr>
        <p:spPr bwMode="auto">
          <a:xfrm rot="16200000">
            <a:off x="2754217" y="4119798"/>
            <a:ext cx="1620646" cy="865395"/>
          </a:xfrm>
          <a:prstGeom prst="downArrow">
            <a:avLst>
              <a:gd name="adj1" fmla="val 72524"/>
              <a:gd name="adj2" fmla="val 50000"/>
            </a:avLst>
          </a:prstGeom>
          <a:gradFill flip="none" rotWithShape="1">
            <a:gsLst>
              <a:gs pos="0">
                <a:srgbClr val="6BBD46">
                  <a:lumMod val="40000"/>
                  <a:lumOff val="60000"/>
                </a:srgbClr>
              </a:gs>
              <a:gs pos="10000">
                <a:srgbClr val="6BBD46">
                  <a:lumMod val="60000"/>
                  <a:lumOff val="40000"/>
                </a:srgbClr>
              </a:gs>
              <a:gs pos="70000">
                <a:srgbClr val="6BBD46"/>
              </a:gs>
            </a:gsLst>
            <a:lin ang="5400000" scaled="1"/>
            <a:tileRect/>
          </a:gradFill>
          <a:ln w="25400" cap="flat" cmpd="sng" algn="ctr">
            <a:noFill/>
            <a:prstDash val="solid"/>
          </a:ln>
          <a:effectLst/>
        </p:spPr>
        <p:txBody>
          <a:bodyPr rtlCol="0" anchor="ctr"/>
          <a:lstStyle/>
          <a:p>
            <a:pPr algn="ctr" defTabSz="914400" fontAlgn="base">
              <a:spcBef>
                <a:spcPct val="0"/>
              </a:spcBef>
              <a:spcAft>
                <a:spcPct val="0"/>
              </a:spcAft>
              <a:defRPr/>
            </a:pPr>
            <a:endParaRPr lang="en-US" kern="0" dirty="0">
              <a:solidFill>
                <a:sysClr val="window" lastClr="FFFFFF"/>
              </a:solidFill>
            </a:endParaRPr>
          </a:p>
        </p:txBody>
      </p:sp>
      <p:sp>
        <p:nvSpPr>
          <p:cNvPr id="62" name="Rectangle 61"/>
          <p:cNvSpPr/>
          <p:nvPr/>
        </p:nvSpPr>
        <p:spPr>
          <a:xfrm>
            <a:off x="3779913" y="4174175"/>
            <a:ext cx="2350180" cy="1363450"/>
          </a:xfrm>
          <a:prstGeom prst="rect">
            <a:avLst/>
          </a:prstGeom>
        </p:spPr>
        <p:txBody>
          <a:bodyPr wrap="square">
            <a:spAutoFit/>
          </a:bodyPr>
          <a:lstStyle/>
          <a:p>
            <a:pPr algn="ctr">
              <a:defRPr/>
            </a:pPr>
            <a:r>
              <a:rPr lang="en-US" sz="1400" b="1" kern="0" dirty="0" smtClean="0">
                <a:gradFill>
                  <a:gsLst>
                    <a:gs pos="10000">
                      <a:srgbClr val="6BBD46"/>
                    </a:gs>
                    <a:gs pos="70000">
                      <a:srgbClr val="6BBD46"/>
                    </a:gs>
                  </a:gsLst>
                  <a:lin ang="5400000" scaled="1"/>
                </a:gradFill>
              </a:rPr>
              <a:t>Office 365</a:t>
            </a:r>
          </a:p>
          <a:p>
            <a:pPr algn="ctr">
              <a:defRPr/>
            </a:pPr>
            <a:r>
              <a:rPr lang="en-US" sz="1400" b="1" kern="0" dirty="0" smtClean="0">
                <a:gradFill>
                  <a:gsLst>
                    <a:gs pos="10000">
                      <a:srgbClr val="6BBD46"/>
                    </a:gs>
                    <a:gs pos="70000">
                      <a:srgbClr val="6BBD46"/>
                    </a:gs>
                  </a:gsLst>
                  <a:lin ang="5400000" scaled="1"/>
                </a:gradFill>
              </a:rPr>
              <a:t>(Plan P1)</a:t>
            </a:r>
            <a:endParaRPr lang="en-US" sz="1400" b="1" kern="0" dirty="0">
              <a:gradFill>
                <a:gsLst>
                  <a:gs pos="10000">
                    <a:srgbClr val="6BBD46"/>
                  </a:gs>
                  <a:gs pos="70000">
                    <a:srgbClr val="6BBD46"/>
                  </a:gs>
                </a:gsLst>
                <a:lin ang="5400000" scaled="1"/>
              </a:gradFill>
            </a:endParaRPr>
          </a:p>
          <a:p>
            <a:pPr algn="ctr">
              <a:lnSpc>
                <a:spcPct val="130000"/>
              </a:lnSpc>
              <a:defRPr/>
            </a:pPr>
            <a:r>
              <a:rPr lang="sl-SI" sz="1400" b="1" kern="0" dirty="0" smtClean="0">
                <a:gradFill>
                  <a:gsLst>
                    <a:gs pos="10000">
                      <a:srgbClr val="6BBD46"/>
                    </a:gs>
                    <a:gs pos="70000">
                      <a:srgbClr val="6BBD46"/>
                    </a:gs>
                  </a:gsLst>
                  <a:lin ang="5400000" scaled="1"/>
                </a:gradFill>
              </a:rPr>
              <a:t>5,25€</a:t>
            </a:r>
            <a:r>
              <a:rPr lang="en-US" sz="1400" b="1" kern="0" dirty="0" smtClean="0">
                <a:gradFill>
                  <a:gsLst>
                    <a:gs pos="10000">
                      <a:srgbClr val="6BBD46"/>
                    </a:gs>
                    <a:gs pos="70000">
                      <a:srgbClr val="6BBD46"/>
                    </a:gs>
                  </a:gsLst>
                  <a:lin ang="5400000" scaled="1"/>
                </a:gradFill>
              </a:rPr>
              <a:t>/</a:t>
            </a:r>
            <a:r>
              <a:rPr lang="sl-SI" sz="1400" b="1" kern="0" dirty="0" smtClean="0">
                <a:gradFill>
                  <a:gsLst>
                    <a:gs pos="10000">
                      <a:srgbClr val="6BBD46"/>
                    </a:gs>
                    <a:gs pos="70000">
                      <a:srgbClr val="6BBD46"/>
                    </a:gs>
                  </a:gsLst>
                  <a:lin ang="5400000" scaled="1"/>
                </a:gradFill>
              </a:rPr>
              <a:t>uporabnika</a:t>
            </a:r>
            <a:r>
              <a:rPr lang="en-US" sz="1400" b="1" kern="0" dirty="0" smtClean="0">
                <a:gradFill>
                  <a:gsLst>
                    <a:gs pos="10000">
                      <a:srgbClr val="6BBD46"/>
                    </a:gs>
                    <a:gs pos="70000">
                      <a:srgbClr val="6BBD46"/>
                    </a:gs>
                  </a:gsLst>
                  <a:lin ang="5400000" scaled="1"/>
                </a:gradFill>
              </a:rPr>
              <a:t>/</a:t>
            </a:r>
            <a:r>
              <a:rPr lang="sl-SI" sz="1400" b="1" kern="0" dirty="0" smtClean="0">
                <a:gradFill>
                  <a:gsLst>
                    <a:gs pos="10000">
                      <a:srgbClr val="6BBD46"/>
                    </a:gs>
                    <a:gs pos="70000">
                      <a:srgbClr val="6BBD46"/>
                    </a:gs>
                  </a:gsLst>
                  <a:lin ang="5400000" scaled="1"/>
                </a:gradFill>
              </a:rPr>
              <a:t>mesec</a:t>
            </a:r>
          </a:p>
          <a:p>
            <a:pPr algn="ctr">
              <a:lnSpc>
                <a:spcPct val="130000"/>
              </a:lnSpc>
              <a:defRPr/>
            </a:pPr>
            <a:r>
              <a:rPr lang="sl-SI" sz="1400" b="1" kern="0" dirty="0" smtClean="0">
                <a:gradFill>
                  <a:gsLst>
                    <a:gs pos="10000">
                      <a:srgbClr val="6BBD46"/>
                    </a:gs>
                    <a:gs pos="70000">
                      <a:srgbClr val="6BBD46"/>
                    </a:gs>
                  </a:gsLst>
                  <a:lin ang="5400000" scaled="1"/>
                </a:gradFill>
              </a:rPr>
              <a:t>Office Professional Plus 16€</a:t>
            </a:r>
            <a:endParaRPr lang="en-US" sz="1400" b="1" kern="0" dirty="0">
              <a:gradFill>
                <a:gsLst>
                  <a:gs pos="10000">
                    <a:srgbClr val="6BBD46"/>
                  </a:gs>
                  <a:gs pos="70000">
                    <a:srgbClr val="6BBD46"/>
                  </a:gs>
                </a:gsLst>
                <a:lin ang="5400000" scaled="1"/>
              </a:gradFill>
            </a:endParaRPr>
          </a:p>
        </p:txBody>
      </p:sp>
      <p:sp>
        <p:nvSpPr>
          <p:cNvPr id="63" name="Rounded Rectangle 62"/>
          <p:cNvSpPr/>
          <p:nvPr/>
        </p:nvSpPr>
        <p:spPr>
          <a:xfrm>
            <a:off x="319275" y="3196127"/>
            <a:ext cx="2812567" cy="2712739"/>
          </a:xfrm>
          <a:prstGeom prst="roundRect">
            <a:avLst>
              <a:gd name="adj" fmla="val 7505"/>
            </a:avLst>
          </a:prstGeom>
          <a:solidFill>
            <a:srgbClr val="E6E6E6"/>
          </a:solidFill>
          <a:ln w="25400" cap="flat" cmpd="sng" algn="ctr">
            <a:solidFill>
              <a:schemeClr val="accent5"/>
            </a:solidFill>
            <a:prstDash val="solid"/>
          </a:ln>
          <a:effectLst>
            <a:innerShdw blurRad="342900">
              <a:prstClr val="black">
                <a:alpha val="56000"/>
              </a:prstClr>
            </a:innerShdw>
          </a:effectLst>
        </p:spPr>
        <p:txBody>
          <a:bodyPr rtlCol="0" anchor="ctr"/>
          <a:lstStyle/>
          <a:p>
            <a:pPr marL="227013" indent="-114300" defTabSz="914400">
              <a:spcAft>
                <a:spcPts val="300"/>
              </a:spcAft>
              <a:buFont typeface="Arial" charset="0"/>
              <a:buChar char="•"/>
            </a:pPr>
            <a:endParaRPr lang="en-US" sz="1600" kern="0" dirty="0" smtClean="0">
              <a:solidFill>
                <a:prstClr val="black">
                  <a:lumMod val="85000"/>
                  <a:lumOff val="15000"/>
                  <a:alpha val="99000"/>
                </a:prstClr>
              </a:solidFill>
            </a:endParaRPr>
          </a:p>
          <a:p>
            <a:pPr marL="227013" indent="-114300" defTabSz="914400">
              <a:spcAft>
                <a:spcPts val="300"/>
              </a:spcAft>
              <a:buClr>
                <a:srgbClr val="2473A8"/>
              </a:buClr>
              <a:buFont typeface="Arial" charset="0"/>
              <a:buChar char="•"/>
            </a:pPr>
            <a:r>
              <a:rPr lang="en-US" sz="1400" b="1" kern="0" dirty="0" smtClean="0">
                <a:solidFill>
                  <a:prstClr val="black">
                    <a:lumMod val="85000"/>
                    <a:lumOff val="15000"/>
                    <a:alpha val="99000"/>
                  </a:prstClr>
                </a:solidFill>
                <a:latin typeface="Segoe UI Light" pitchFamily="34" charset="0"/>
              </a:rPr>
              <a:t>1-25 </a:t>
            </a:r>
            <a:r>
              <a:rPr lang="sl-SI" sz="1400" b="1" kern="0" dirty="0" smtClean="0">
                <a:solidFill>
                  <a:prstClr val="black">
                    <a:lumMod val="85000"/>
                    <a:lumOff val="15000"/>
                    <a:alpha val="99000"/>
                  </a:prstClr>
                </a:solidFill>
                <a:latin typeface="Segoe UI Light" pitchFamily="34" charset="0"/>
              </a:rPr>
              <a:t>uporabnikov</a:t>
            </a:r>
            <a:r>
              <a:rPr lang="en-US" sz="1400" b="1" kern="0" dirty="0" smtClean="0">
                <a:solidFill>
                  <a:prstClr val="black">
                    <a:lumMod val="85000"/>
                    <a:lumOff val="15000"/>
                    <a:alpha val="99000"/>
                  </a:prstClr>
                </a:solidFill>
                <a:latin typeface="Segoe UI Light" pitchFamily="34" charset="0"/>
              </a:rPr>
              <a:t> </a:t>
            </a:r>
            <a:br>
              <a:rPr lang="en-US" sz="1400" b="1" kern="0" dirty="0" smtClean="0">
                <a:solidFill>
                  <a:prstClr val="black">
                    <a:lumMod val="85000"/>
                    <a:lumOff val="15000"/>
                    <a:alpha val="99000"/>
                  </a:prstClr>
                </a:solidFill>
                <a:latin typeface="Segoe UI Light" pitchFamily="34" charset="0"/>
              </a:rPr>
            </a:br>
            <a:r>
              <a:rPr lang="en-US" sz="1200" b="1" kern="0" dirty="0" smtClean="0">
                <a:solidFill>
                  <a:prstClr val="black">
                    <a:lumMod val="85000"/>
                    <a:lumOff val="15000"/>
                    <a:alpha val="99000"/>
                  </a:prstClr>
                </a:solidFill>
                <a:latin typeface="Segoe UI Light" pitchFamily="34" charset="0"/>
              </a:rPr>
              <a:t>(</a:t>
            </a:r>
            <a:r>
              <a:rPr lang="en-US" sz="1200" b="1" kern="0" dirty="0">
                <a:solidFill>
                  <a:prstClr val="black">
                    <a:lumMod val="85000"/>
                    <a:lumOff val="15000"/>
                    <a:alpha val="99000"/>
                  </a:prstClr>
                </a:solidFill>
                <a:latin typeface="Segoe UI Light" pitchFamily="34" charset="0"/>
              </a:rPr>
              <a:t>max </a:t>
            </a:r>
            <a:r>
              <a:rPr lang="en-US" sz="1200" b="1" kern="0" dirty="0" smtClean="0">
                <a:solidFill>
                  <a:prstClr val="black">
                    <a:lumMod val="85000"/>
                    <a:lumOff val="15000"/>
                    <a:alpha val="99000"/>
                  </a:prstClr>
                </a:solidFill>
                <a:latin typeface="Segoe UI Light" pitchFamily="34" charset="0"/>
              </a:rPr>
              <a:t> 50)</a:t>
            </a:r>
            <a:endParaRPr lang="en-US" sz="1400" b="1" kern="0" dirty="0">
              <a:solidFill>
                <a:prstClr val="black">
                  <a:lumMod val="85000"/>
                  <a:lumOff val="15000"/>
                  <a:alpha val="99000"/>
                </a:prstClr>
              </a:solidFill>
              <a:latin typeface="Segoe UI Light" pitchFamily="34" charset="0"/>
            </a:endParaRPr>
          </a:p>
          <a:p>
            <a:pPr marL="227013" indent="-114300" defTabSz="914400">
              <a:spcAft>
                <a:spcPts val="300"/>
              </a:spcAft>
              <a:buClr>
                <a:srgbClr val="2473A8"/>
              </a:buClr>
              <a:buFont typeface="Arial" charset="0"/>
              <a:buChar char="•"/>
            </a:pPr>
            <a:r>
              <a:rPr lang="sl-SI" sz="1400" b="1" kern="0" dirty="0" smtClean="0">
                <a:solidFill>
                  <a:prstClr val="black">
                    <a:lumMod val="85000"/>
                    <a:lumOff val="15000"/>
                    <a:alpha val="99000"/>
                  </a:prstClr>
                </a:solidFill>
                <a:latin typeface="Segoe UI Light" pitchFamily="34" charset="0"/>
              </a:rPr>
              <a:t>Ne potrebuje lokalnega </a:t>
            </a:r>
            <a:r>
              <a:rPr lang="sl-SI" sz="1400" b="1" kern="0" dirty="0" err="1" smtClean="0">
                <a:solidFill>
                  <a:prstClr val="black">
                    <a:lumMod val="85000"/>
                    <a:lumOff val="15000"/>
                    <a:alpha val="99000"/>
                  </a:prstClr>
                </a:solidFill>
                <a:latin typeface="Segoe UI Light" pitchFamily="34" charset="0"/>
              </a:rPr>
              <a:t>ITja</a:t>
            </a:r>
            <a:endParaRPr lang="en-US" sz="1400" b="1" kern="0" dirty="0">
              <a:solidFill>
                <a:prstClr val="black">
                  <a:lumMod val="85000"/>
                  <a:lumOff val="15000"/>
                  <a:alpha val="99000"/>
                </a:prstClr>
              </a:solidFill>
              <a:latin typeface="Segoe UI Light" pitchFamily="34" charset="0"/>
            </a:endParaRPr>
          </a:p>
          <a:p>
            <a:pPr marL="227013" indent="-114300" defTabSz="914400">
              <a:spcAft>
                <a:spcPts val="300"/>
              </a:spcAft>
              <a:buClr>
                <a:srgbClr val="2473A8"/>
              </a:buClr>
              <a:buFont typeface="Arial" charset="0"/>
              <a:buChar char="•"/>
            </a:pPr>
            <a:r>
              <a:rPr lang="sl-SI" sz="1400" b="1" kern="0" dirty="0" smtClean="0">
                <a:solidFill>
                  <a:prstClr val="black">
                    <a:lumMod val="85000"/>
                    <a:lumOff val="15000"/>
                    <a:alpha val="99000"/>
                  </a:prstClr>
                </a:solidFill>
                <a:latin typeface="Segoe UI Light" pitchFamily="34" charset="0"/>
              </a:rPr>
              <a:t>Preprost za preizkus in uporabo</a:t>
            </a:r>
            <a:endParaRPr lang="en-US" sz="1400" b="1" kern="0" dirty="0" smtClean="0">
              <a:solidFill>
                <a:prstClr val="black">
                  <a:lumMod val="85000"/>
                  <a:lumOff val="15000"/>
                  <a:alpha val="99000"/>
                </a:prstClr>
              </a:solidFill>
              <a:latin typeface="Segoe UI Light" pitchFamily="34" charset="0"/>
            </a:endParaRPr>
          </a:p>
          <a:p>
            <a:pPr marL="227013" indent="-114300" defTabSz="914400">
              <a:spcAft>
                <a:spcPts val="300"/>
              </a:spcAft>
              <a:buClr>
                <a:srgbClr val="2473A8"/>
              </a:buClr>
              <a:buFont typeface="Arial" charset="0"/>
              <a:buChar char="•"/>
            </a:pPr>
            <a:r>
              <a:rPr lang="sl-SI" sz="1400" b="1" kern="0" dirty="0" smtClean="0">
                <a:solidFill>
                  <a:prstClr val="black">
                    <a:lumMod val="85000"/>
                    <a:lumOff val="15000"/>
                    <a:alpha val="99000"/>
                  </a:prstClr>
                </a:solidFill>
                <a:latin typeface="Segoe UI Light" pitchFamily="34" charset="0"/>
              </a:rPr>
              <a:t>Dela z </a:t>
            </a:r>
            <a:r>
              <a:rPr lang="en-US" sz="1400" b="1" kern="0" dirty="0" smtClean="0">
                <a:solidFill>
                  <a:prstClr val="black">
                    <a:lumMod val="85000"/>
                    <a:lumOff val="15000"/>
                    <a:alpha val="99000"/>
                  </a:prstClr>
                </a:solidFill>
                <a:latin typeface="Segoe UI Light" pitchFamily="34" charset="0"/>
              </a:rPr>
              <a:t>Microsoft </a:t>
            </a:r>
            <a:r>
              <a:rPr lang="en-US" sz="1400" b="1" kern="0" dirty="0">
                <a:solidFill>
                  <a:prstClr val="black">
                    <a:lumMod val="85000"/>
                    <a:lumOff val="15000"/>
                    <a:alpha val="99000"/>
                  </a:prstClr>
                </a:solidFill>
                <a:latin typeface="Segoe UI Light" pitchFamily="34" charset="0"/>
              </a:rPr>
              <a:t>Office</a:t>
            </a:r>
          </a:p>
          <a:p>
            <a:pPr marL="227013" indent="-114300" defTabSz="914400">
              <a:spcAft>
                <a:spcPts val="300"/>
              </a:spcAft>
              <a:buClr>
                <a:srgbClr val="2473A8"/>
              </a:buClr>
              <a:buFont typeface="Arial" charset="0"/>
              <a:buChar char="•"/>
            </a:pPr>
            <a:r>
              <a:rPr lang="en-US" sz="1400" b="1" kern="0" dirty="0" err="1" smtClean="0">
                <a:solidFill>
                  <a:prstClr val="black">
                    <a:lumMod val="85000"/>
                    <a:lumOff val="15000"/>
                    <a:alpha val="99000"/>
                  </a:prstClr>
                </a:solidFill>
                <a:latin typeface="Segoe UI Light" pitchFamily="34" charset="0"/>
              </a:rPr>
              <a:t>Finan</a:t>
            </a:r>
            <a:r>
              <a:rPr lang="sl-SI" sz="1400" b="1" kern="0" dirty="0" err="1" smtClean="0">
                <a:solidFill>
                  <a:prstClr val="black">
                    <a:lumMod val="85000"/>
                    <a:lumOff val="15000"/>
                    <a:alpha val="99000"/>
                  </a:prstClr>
                </a:solidFill>
                <a:latin typeface="Segoe UI Light" pitchFamily="34" charset="0"/>
              </a:rPr>
              <a:t>čno</a:t>
            </a:r>
            <a:r>
              <a:rPr lang="sl-SI" sz="1400" b="1" kern="0" dirty="0" smtClean="0">
                <a:solidFill>
                  <a:prstClr val="black">
                    <a:lumMod val="85000"/>
                    <a:lumOff val="15000"/>
                    <a:alpha val="99000"/>
                  </a:prstClr>
                </a:solidFill>
                <a:latin typeface="Segoe UI Light" pitchFamily="34" charset="0"/>
              </a:rPr>
              <a:t> kritje v primeru nedelovanja pod </a:t>
            </a:r>
            <a:r>
              <a:rPr lang="en-US" sz="1400" b="1" kern="0" dirty="0" smtClean="0">
                <a:solidFill>
                  <a:prstClr val="black">
                    <a:lumMod val="85000"/>
                    <a:lumOff val="15000"/>
                    <a:alpha val="99000"/>
                  </a:prstClr>
                </a:solidFill>
                <a:latin typeface="Segoe UI Light" pitchFamily="34" charset="0"/>
              </a:rPr>
              <a:t>99.9%</a:t>
            </a:r>
          </a:p>
          <a:p>
            <a:pPr marL="227013" indent="-114300" defTabSz="914400">
              <a:spcAft>
                <a:spcPts val="300"/>
              </a:spcAft>
              <a:buClr>
                <a:srgbClr val="2473A8"/>
              </a:buClr>
              <a:buFont typeface="Arial" charset="0"/>
              <a:buChar char="•"/>
            </a:pPr>
            <a:r>
              <a:rPr lang="sl-SI" sz="1400" b="1" kern="0" dirty="0" smtClean="0">
                <a:solidFill>
                  <a:prstClr val="black">
                    <a:lumMod val="85000"/>
                    <a:lumOff val="15000"/>
                    <a:alpha val="99000"/>
                  </a:prstClr>
                </a:solidFill>
                <a:latin typeface="Segoe UI Light" pitchFamily="34" charset="0"/>
              </a:rPr>
              <a:t>Podpora preko javnih gradiv in forumov</a:t>
            </a:r>
            <a:endParaRPr lang="en-US" sz="1600" b="1" kern="0" dirty="0">
              <a:solidFill>
                <a:prstClr val="black">
                  <a:lumMod val="85000"/>
                  <a:lumOff val="15000"/>
                  <a:alpha val="99000"/>
                </a:prstClr>
              </a:solidFill>
            </a:endParaRPr>
          </a:p>
          <a:p>
            <a:pPr indent="-285750" algn="ctr" defTabSz="914400">
              <a:spcAft>
                <a:spcPts val="300"/>
              </a:spcAft>
              <a:buFont typeface="Arial" charset="0"/>
              <a:buChar char="•"/>
            </a:pPr>
            <a:endParaRPr lang="en-US" sz="1600" kern="0" dirty="0" smtClean="0">
              <a:solidFill>
                <a:prstClr val="black">
                  <a:lumMod val="85000"/>
                  <a:lumOff val="15000"/>
                  <a:alpha val="99000"/>
                </a:prstClr>
              </a:solidFill>
            </a:endParaRPr>
          </a:p>
        </p:txBody>
      </p:sp>
      <p:grpSp>
        <p:nvGrpSpPr>
          <p:cNvPr id="64" name="Group 63"/>
          <p:cNvGrpSpPr/>
          <p:nvPr/>
        </p:nvGrpSpPr>
        <p:grpSpPr>
          <a:xfrm>
            <a:off x="-12192" y="2670243"/>
            <a:ext cx="9155780" cy="118350"/>
            <a:chOff x="-33538" y="4299897"/>
            <a:chExt cx="11858419" cy="73152"/>
          </a:xfrm>
        </p:grpSpPr>
        <p:sp>
          <p:nvSpPr>
            <p:cNvPr id="65" name="Rectangle 64"/>
            <p:cNvSpPr/>
            <p:nvPr/>
          </p:nvSpPr>
          <p:spPr>
            <a:xfrm>
              <a:off x="-33538" y="4299897"/>
              <a:ext cx="3730596" cy="73152"/>
            </a:xfrm>
            <a:prstGeom prst="rect">
              <a:avLst/>
            </a:prstGeom>
            <a:gradFill flip="none" rotWithShape="1">
              <a:gsLst>
                <a:gs pos="0">
                  <a:srgbClr val="2473A8">
                    <a:lumMod val="40000"/>
                    <a:lumOff val="60000"/>
                  </a:srgbClr>
                </a:gs>
                <a:gs pos="10000">
                  <a:srgbClr val="2473A8">
                    <a:lumMod val="60000"/>
                    <a:lumOff val="40000"/>
                  </a:srgbClr>
                </a:gs>
                <a:gs pos="70000">
                  <a:srgbClr val="2473A8"/>
                </a:gs>
              </a:gsLst>
              <a:lin ang="5400000" scaled="1"/>
              <a:tileRect/>
            </a:gradFill>
            <a:ln w="25400" cap="flat" cmpd="sng" algn="ctr">
              <a:noFill/>
              <a:prstDash val="solid"/>
            </a:ln>
            <a:effectLst/>
          </p:spPr>
          <p:txBody>
            <a:bodyPr rtlCol="0" anchor="ctr"/>
            <a:lstStyle/>
            <a:p>
              <a:pPr algn="ctr" defTabSz="914400">
                <a:defRPr/>
              </a:pPr>
              <a:endParaRPr lang="en-US" kern="0" dirty="0">
                <a:solidFill>
                  <a:sysClr val="window" lastClr="FFFFFF"/>
                </a:solidFill>
              </a:endParaRPr>
            </a:p>
          </p:txBody>
        </p:sp>
        <p:sp>
          <p:nvSpPr>
            <p:cNvPr id="66" name="Rectangle 65"/>
            <p:cNvSpPr/>
            <p:nvPr/>
          </p:nvSpPr>
          <p:spPr>
            <a:xfrm>
              <a:off x="3720509" y="4299897"/>
              <a:ext cx="4350326" cy="73152"/>
            </a:xfrm>
            <a:prstGeom prst="rect">
              <a:avLst/>
            </a:prstGeom>
            <a:gradFill flip="none" rotWithShape="1">
              <a:gsLst>
                <a:gs pos="0">
                  <a:srgbClr val="6BBD46">
                    <a:lumMod val="40000"/>
                    <a:lumOff val="60000"/>
                  </a:srgbClr>
                </a:gs>
                <a:gs pos="10000">
                  <a:srgbClr val="6BBD46">
                    <a:lumMod val="60000"/>
                    <a:lumOff val="40000"/>
                  </a:srgbClr>
                </a:gs>
                <a:gs pos="70000">
                  <a:srgbClr val="6BBD46"/>
                </a:gs>
              </a:gsLst>
              <a:lin ang="5400000" scaled="1"/>
              <a:tileRect/>
            </a:gradFill>
            <a:ln w="25400" cap="flat" cmpd="sng" algn="ctr">
              <a:noFill/>
              <a:prstDash val="solid"/>
            </a:ln>
            <a:effectLst/>
          </p:spPr>
          <p:txBody>
            <a:bodyPr rtlCol="0" anchor="ctr"/>
            <a:lstStyle/>
            <a:p>
              <a:pPr algn="ctr" defTabSz="914400">
                <a:defRPr/>
              </a:pPr>
              <a:endParaRPr lang="en-US" kern="0" dirty="0">
                <a:solidFill>
                  <a:sysClr val="window" lastClr="FFFFFF"/>
                </a:solidFill>
              </a:endParaRPr>
            </a:p>
          </p:txBody>
        </p:sp>
        <p:sp>
          <p:nvSpPr>
            <p:cNvPr id="67" name="Rectangle 66"/>
            <p:cNvSpPr/>
            <p:nvPr/>
          </p:nvSpPr>
          <p:spPr>
            <a:xfrm>
              <a:off x="8094285" y="4299897"/>
              <a:ext cx="3730596" cy="73152"/>
            </a:xfrm>
            <a:prstGeom prst="rect">
              <a:avLst/>
            </a:prstGeom>
            <a:gradFill flip="none" rotWithShape="1">
              <a:gsLst>
                <a:gs pos="0">
                  <a:srgbClr val="FE6A00">
                    <a:lumMod val="40000"/>
                    <a:lumOff val="60000"/>
                  </a:srgbClr>
                </a:gs>
                <a:gs pos="10000">
                  <a:srgbClr val="FE6A00">
                    <a:lumMod val="60000"/>
                    <a:lumOff val="40000"/>
                  </a:srgbClr>
                </a:gs>
                <a:gs pos="70000">
                  <a:srgbClr val="FE6A00"/>
                </a:gs>
              </a:gsLst>
              <a:lin ang="5400000" scaled="1"/>
              <a:tileRect/>
            </a:gradFill>
            <a:ln w="25400" cap="flat" cmpd="sng" algn="ctr">
              <a:noFill/>
              <a:prstDash val="solid"/>
            </a:ln>
            <a:effectLst/>
          </p:spPr>
          <p:txBody>
            <a:bodyPr rtlCol="0" anchor="ctr"/>
            <a:lstStyle/>
            <a:p>
              <a:pPr algn="ctr" defTabSz="914400">
                <a:defRPr/>
              </a:pPr>
              <a:endParaRPr lang="en-US" kern="0" dirty="0">
                <a:solidFill>
                  <a:sysClr val="window" lastClr="FFFFFF"/>
                </a:solidFill>
              </a:endParaRPr>
            </a:p>
          </p:txBody>
        </p:sp>
      </p:grpSp>
      <p:grpSp>
        <p:nvGrpSpPr>
          <p:cNvPr id="4" name="Group 3"/>
          <p:cNvGrpSpPr/>
          <p:nvPr/>
        </p:nvGrpSpPr>
        <p:grpSpPr>
          <a:xfrm>
            <a:off x="6715466" y="1996951"/>
            <a:ext cx="1828800" cy="548640"/>
            <a:chOff x="4691447" y="1324568"/>
            <a:chExt cx="1828800" cy="548640"/>
          </a:xfrm>
        </p:grpSpPr>
        <p:sp>
          <p:nvSpPr>
            <p:cNvPr id="16" name="Freeform 6"/>
            <p:cNvSpPr>
              <a:spLocks/>
            </p:cNvSpPr>
            <p:nvPr/>
          </p:nvSpPr>
          <p:spPr bwMode="auto">
            <a:xfrm>
              <a:off x="4691447" y="1324568"/>
              <a:ext cx="1828800" cy="548640"/>
            </a:xfrm>
            <a:prstGeom prst="roundRect">
              <a:avLst>
                <a:gd name="adj" fmla="val 15521"/>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solidFill>
                <a:srgbClr val="F37A1F"/>
              </a:solid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fontAlgn="base">
                <a:spcBef>
                  <a:spcPct val="0"/>
                </a:spcBef>
                <a:spcAft>
                  <a:spcPct val="0"/>
                </a:spcAft>
              </a:pPr>
              <a:endParaRPr lang="en-US" sz="1600" b="1" dirty="0">
                <a:solidFill>
                  <a:srgbClr val="F37A1F">
                    <a:alpha val="99000"/>
                  </a:srgbClr>
                </a:solidFill>
              </a:endParaRP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447" y="1402308"/>
              <a:ext cx="1737360" cy="37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4675852" y="1996951"/>
            <a:ext cx="1828800" cy="548640"/>
            <a:chOff x="6759144" y="1324568"/>
            <a:chExt cx="1828800" cy="548640"/>
          </a:xfrm>
        </p:grpSpPr>
        <p:sp>
          <p:nvSpPr>
            <p:cNvPr id="17" name="Freeform 6"/>
            <p:cNvSpPr>
              <a:spLocks/>
            </p:cNvSpPr>
            <p:nvPr/>
          </p:nvSpPr>
          <p:spPr bwMode="auto">
            <a:xfrm>
              <a:off x="6759144" y="1324568"/>
              <a:ext cx="1828800" cy="548640"/>
            </a:xfrm>
            <a:prstGeom prst="roundRect">
              <a:avLst>
                <a:gd name="adj" fmla="val 15521"/>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solidFill>
                <a:srgbClr val="F37A1F"/>
              </a:solid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fontAlgn="base">
                <a:spcBef>
                  <a:spcPct val="0"/>
                </a:spcBef>
                <a:spcAft>
                  <a:spcPct val="0"/>
                </a:spcAft>
              </a:pPr>
              <a:endParaRPr lang="en-US" sz="1600" b="1" dirty="0">
                <a:solidFill>
                  <a:srgbClr val="F37A1F">
                    <a:alpha val="99000"/>
                  </a:srgbClr>
                </a:solidFill>
              </a:endParaRPr>
            </a:p>
          </p:txBody>
        </p:sp>
        <p:pic>
          <p:nvPicPr>
            <p:cNvPr id="2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850584" y="1375019"/>
              <a:ext cx="1645920" cy="471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p:cNvGrpSpPr/>
          <p:nvPr/>
        </p:nvGrpSpPr>
        <p:grpSpPr>
          <a:xfrm>
            <a:off x="596626" y="1996951"/>
            <a:ext cx="1828800" cy="548640"/>
            <a:chOff x="596626" y="1315598"/>
            <a:chExt cx="1828800" cy="548640"/>
          </a:xfrm>
        </p:grpSpPr>
        <p:sp>
          <p:nvSpPr>
            <p:cNvPr id="18" name="Freeform 6"/>
            <p:cNvSpPr>
              <a:spLocks/>
            </p:cNvSpPr>
            <p:nvPr/>
          </p:nvSpPr>
          <p:spPr bwMode="auto">
            <a:xfrm>
              <a:off x="596626" y="1315598"/>
              <a:ext cx="1828800" cy="548640"/>
            </a:xfrm>
            <a:prstGeom prst="roundRect">
              <a:avLst>
                <a:gd name="adj" fmla="val 15521"/>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solidFill>
                <a:srgbClr val="F37A1F"/>
              </a:solid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fontAlgn="base">
                <a:spcBef>
                  <a:spcPct val="0"/>
                </a:spcBef>
                <a:spcAft>
                  <a:spcPct val="0"/>
                </a:spcAft>
              </a:pPr>
              <a:endParaRPr lang="en-US" sz="1600" b="1" dirty="0">
                <a:solidFill>
                  <a:srgbClr val="F37A1F">
                    <a:alpha val="99000"/>
                  </a:srgbClr>
                </a:solidFill>
              </a:endParaRPr>
            </a:p>
          </p:txBody>
        </p:sp>
        <p:pic>
          <p:nvPicPr>
            <p:cNvPr id="2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775" y="1435097"/>
              <a:ext cx="1737360" cy="327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2636239" y="1996951"/>
            <a:ext cx="1828800" cy="548640"/>
            <a:chOff x="2664322" y="1315598"/>
            <a:chExt cx="1828800" cy="548640"/>
          </a:xfrm>
        </p:grpSpPr>
        <p:sp>
          <p:nvSpPr>
            <p:cNvPr id="19" name="Freeform 6"/>
            <p:cNvSpPr>
              <a:spLocks/>
            </p:cNvSpPr>
            <p:nvPr/>
          </p:nvSpPr>
          <p:spPr bwMode="auto">
            <a:xfrm>
              <a:off x="2664322" y="1315598"/>
              <a:ext cx="1828800" cy="548640"/>
            </a:xfrm>
            <a:prstGeom prst="roundRect">
              <a:avLst>
                <a:gd name="adj" fmla="val 15521"/>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solidFill>
                <a:srgbClr val="F37A1F"/>
              </a:solid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fontAlgn="base">
                <a:spcBef>
                  <a:spcPct val="0"/>
                </a:spcBef>
                <a:spcAft>
                  <a:spcPct val="0"/>
                </a:spcAft>
              </a:pPr>
              <a:endParaRPr lang="en-US" sz="1600" b="1" dirty="0">
                <a:solidFill>
                  <a:srgbClr val="F37A1F">
                    <a:alpha val="99000"/>
                  </a:srgbClr>
                </a:solidFill>
              </a:endParaRPr>
            </a:p>
          </p:txBody>
        </p:sp>
        <p:pic>
          <p:nvPicPr>
            <p:cNvPr id="2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9471" y="1448624"/>
              <a:ext cx="1737360" cy="30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67203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5"/>
          <p:cNvSpPr>
            <a:spLocks/>
          </p:cNvSpPr>
          <p:nvPr/>
        </p:nvSpPr>
        <p:spPr bwMode="auto">
          <a:xfrm>
            <a:off x="4754092" y="1398297"/>
            <a:ext cx="4023360" cy="1886687"/>
          </a:xfrm>
          <a:prstGeom prst="roundRect">
            <a:avLst>
              <a:gd name="adj" fmla="val 7137"/>
            </a:avLst>
          </a:prstGeom>
          <a:solidFill>
            <a:srgbClr val="E6E6E6"/>
          </a:solidFill>
          <a:ln w="25400" cap="flat" cmpd="sng" algn="ctr">
            <a:noFill/>
            <a:prstDash val="solid"/>
          </a:ln>
          <a:effectLst>
            <a:innerShdw blurRad="342900">
              <a:prstClr val="black">
                <a:alpha val="56000"/>
              </a:prstClr>
            </a:innerShdw>
          </a:effectLst>
          <a:extLst>
            <a:ext uri="{91240B29-F687-4F45-9708-019B960494DF}">
              <a14:hiddenLine xmlns:a14="http://schemas.microsoft.com/office/drawing/2010/main" w="9525">
                <a:solidFill>
                  <a:srgbClr val="000000"/>
                </a:solidFill>
                <a:round/>
                <a:headEnd/>
                <a:tailEnd/>
              </a14:hiddenLine>
            </a:ext>
          </a:extLst>
        </p:spPr>
        <p:txBody>
          <a:bodyPr lIns="107279" tIns="0" rIns="107279" bIns="67049" rtlCol="0" anchor="t" anchorCtr="0"/>
          <a:lstStyle/>
          <a:p>
            <a:pPr algn="ctr">
              <a:spcBef>
                <a:spcPct val="0"/>
              </a:spcBef>
            </a:pPr>
            <a:r>
              <a:rPr lang="sl-SI" sz="2100" dirty="0">
                <a:ln w="3175">
                  <a:solidFill>
                    <a:schemeClr val="bg1">
                      <a:alpha val="0"/>
                    </a:schemeClr>
                  </a:solidFill>
                </a:ln>
                <a:cs typeface="Arial" charset="0"/>
              </a:rPr>
              <a:t>Napreden uporabnik</a:t>
            </a:r>
            <a:endParaRPr lang="en-US" sz="2100" dirty="0">
              <a:ln w="3175">
                <a:solidFill>
                  <a:schemeClr val="bg1">
                    <a:alpha val="0"/>
                  </a:schemeClr>
                </a:solidFill>
              </a:ln>
              <a:cs typeface="Arial" charset="0"/>
            </a:endParaRPr>
          </a:p>
        </p:txBody>
      </p:sp>
      <p:sp>
        <p:nvSpPr>
          <p:cNvPr id="35" name="Freeform 5"/>
          <p:cNvSpPr>
            <a:spLocks/>
          </p:cNvSpPr>
          <p:nvPr/>
        </p:nvSpPr>
        <p:spPr bwMode="auto">
          <a:xfrm>
            <a:off x="369726" y="1398297"/>
            <a:ext cx="4023360" cy="1886687"/>
          </a:xfrm>
          <a:prstGeom prst="roundRect">
            <a:avLst>
              <a:gd name="adj" fmla="val 7137"/>
            </a:avLst>
          </a:prstGeom>
          <a:solidFill>
            <a:srgbClr val="E6E6E6"/>
          </a:solidFill>
          <a:ln w="25400" cap="flat" cmpd="sng" algn="ctr">
            <a:noFill/>
            <a:prstDash val="solid"/>
          </a:ln>
          <a:effectLst>
            <a:innerShdw blurRad="342900">
              <a:prstClr val="black">
                <a:alpha val="56000"/>
              </a:prstClr>
            </a:innerShdw>
          </a:effectLst>
          <a:extLst>
            <a:ext uri="{91240B29-F687-4F45-9708-019B960494DF}">
              <a14:hiddenLine xmlns:a14="http://schemas.microsoft.com/office/drawing/2010/main" w="9525">
                <a:solidFill>
                  <a:srgbClr val="000000"/>
                </a:solidFill>
                <a:round/>
                <a:headEnd/>
                <a:tailEnd/>
              </a14:hiddenLine>
            </a:ext>
          </a:extLst>
        </p:spPr>
        <p:txBody>
          <a:bodyPr lIns="107279" tIns="0" rIns="107279" bIns="67049" rtlCol="0" anchor="t" anchorCtr="0"/>
          <a:lstStyle/>
          <a:p>
            <a:pPr algn="ctr">
              <a:spcBef>
                <a:spcPct val="0"/>
              </a:spcBef>
            </a:pPr>
            <a:r>
              <a:rPr lang="sl-SI" sz="2100" dirty="0">
                <a:ln w="3175">
                  <a:solidFill>
                    <a:schemeClr val="bg1">
                      <a:alpha val="0"/>
                    </a:schemeClr>
                  </a:solidFill>
                </a:ln>
                <a:cs typeface="Arial" charset="0"/>
              </a:rPr>
              <a:t>„</a:t>
            </a:r>
            <a:r>
              <a:rPr lang="en-US" sz="2100" dirty="0">
                <a:ln w="3175">
                  <a:solidFill>
                    <a:schemeClr val="bg1">
                      <a:alpha val="0"/>
                    </a:schemeClr>
                  </a:solidFill>
                </a:ln>
                <a:cs typeface="Arial" charset="0"/>
              </a:rPr>
              <a:t>Kiosk</a:t>
            </a:r>
            <a:r>
              <a:rPr lang="sl-SI" sz="2100" dirty="0">
                <a:ln w="3175">
                  <a:solidFill>
                    <a:schemeClr val="bg1">
                      <a:alpha val="0"/>
                    </a:schemeClr>
                  </a:solidFill>
                </a:ln>
                <a:cs typeface="Arial" charset="0"/>
              </a:rPr>
              <a:t>“</a:t>
            </a:r>
            <a:r>
              <a:rPr lang="en-US" sz="2100" dirty="0">
                <a:ln w="3175">
                  <a:solidFill>
                    <a:schemeClr val="bg1">
                      <a:alpha val="0"/>
                    </a:schemeClr>
                  </a:solidFill>
                </a:ln>
                <a:cs typeface="Arial" charset="0"/>
              </a:rPr>
              <a:t> </a:t>
            </a:r>
            <a:r>
              <a:rPr lang="sl-SI" sz="2100" dirty="0">
                <a:ln w="3175">
                  <a:solidFill>
                    <a:schemeClr val="bg1">
                      <a:alpha val="0"/>
                    </a:schemeClr>
                  </a:solidFill>
                </a:ln>
                <a:cs typeface="Arial" charset="0"/>
              </a:rPr>
              <a:t>Uporabnik</a:t>
            </a:r>
            <a:endParaRPr lang="en-US" sz="2100" dirty="0">
              <a:ln w="3175">
                <a:solidFill>
                  <a:schemeClr val="bg1">
                    <a:alpha val="0"/>
                  </a:schemeClr>
                </a:solidFill>
              </a:ln>
              <a:cs typeface="Arial" charset="0"/>
            </a:endParaRPr>
          </a:p>
        </p:txBody>
      </p:sp>
      <p:grpSp>
        <p:nvGrpSpPr>
          <p:cNvPr id="4" name="Group 3"/>
          <p:cNvGrpSpPr/>
          <p:nvPr/>
        </p:nvGrpSpPr>
        <p:grpSpPr>
          <a:xfrm>
            <a:off x="1" y="1832113"/>
            <a:ext cx="9144000" cy="372751"/>
            <a:chOff x="0" y="1677038"/>
            <a:chExt cx="9144000" cy="372751"/>
          </a:xfrm>
        </p:grpSpPr>
        <p:sp>
          <p:nvSpPr>
            <p:cNvPr id="16" name="Rectangle 15"/>
            <p:cNvSpPr/>
            <p:nvPr/>
          </p:nvSpPr>
          <p:spPr>
            <a:xfrm>
              <a:off x="0" y="1677038"/>
              <a:ext cx="4572000" cy="372751"/>
            </a:xfrm>
            <a:prstGeom prst="rect">
              <a:avLst/>
            </a:prstGeom>
            <a:gradFill flip="none" rotWithShape="1">
              <a:gsLst>
                <a:gs pos="0">
                  <a:srgbClr val="2473A8">
                    <a:lumMod val="40000"/>
                    <a:lumOff val="60000"/>
                  </a:srgbClr>
                </a:gs>
                <a:gs pos="10000">
                  <a:srgbClr val="2473A8">
                    <a:lumMod val="60000"/>
                    <a:lumOff val="40000"/>
                  </a:srgbClr>
                </a:gs>
                <a:gs pos="70000">
                  <a:srgbClr val="2473A8"/>
                </a:gs>
              </a:gsLst>
              <a:lin ang="5400000" scaled="1"/>
              <a:tileRect/>
            </a:gradFill>
            <a:ln w="25400" cap="flat" cmpd="sng" algn="ctr">
              <a:noFill/>
              <a:prstDash val="solid"/>
            </a:ln>
            <a:effectLst/>
          </p:spPr>
          <p:txBody>
            <a:bodyPr rtlCol="0" anchor="ctr"/>
            <a:lstStyle/>
            <a:p>
              <a:pPr algn="ctr">
                <a:defRPr/>
              </a:pPr>
              <a:endParaRPr lang="en-US" kern="0" dirty="0">
                <a:solidFill>
                  <a:sysClr val="window" lastClr="FFFFFF"/>
                </a:solidFill>
              </a:endParaRPr>
            </a:p>
          </p:txBody>
        </p:sp>
        <p:sp>
          <p:nvSpPr>
            <p:cNvPr id="17" name="Rectangle 16"/>
            <p:cNvSpPr/>
            <p:nvPr/>
          </p:nvSpPr>
          <p:spPr>
            <a:xfrm>
              <a:off x="4572000" y="1677038"/>
              <a:ext cx="4572000" cy="372751"/>
            </a:xfrm>
            <a:prstGeom prst="rect">
              <a:avLst/>
            </a:prstGeom>
            <a:gradFill flip="none" rotWithShape="1">
              <a:gsLst>
                <a:gs pos="0">
                  <a:srgbClr val="6BBD46">
                    <a:lumMod val="40000"/>
                    <a:lumOff val="60000"/>
                  </a:srgbClr>
                </a:gs>
                <a:gs pos="10000">
                  <a:srgbClr val="6BBD46">
                    <a:lumMod val="60000"/>
                    <a:lumOff val="40000"/>
                  </a:srgbClr>
                </a:gs>
                <a:gs pos="70000">
                  <a:srgbClr val="6BBD46"/>
                </a:gs>
              </a:gsLst>
              <a:lin ang="5400000" scaled="1"/>
              <a:tileRect/>
            </a:gradFill>
            <a:ln w="25400" cap="flat" cmpd="sng" algn="ctr">
              <a:noFill/>
              <a:prstDash val="solid"/>
            </a:ln>
            <a:effectLst/>
          </p:spPr>
          <p:txBody>
            <a:bodyPr rtlCol="0" anchor="ctr"/>
            <a:lstStyle/>
            <a:p>
              <a:pPr algn="ctr">
                <a:defRPr/>
              </a:pPr>
              <a:endParaRPr lang="en-US" kern="0" dirty="0">
                <a:solidFill>
                  <a:sysClr val="window" lastClr="FFFFFF"/>
                </a:solidFill>
              </a:endParaRPr>
            </a:p>
          </p:txBody>
        </p:sp>
      </p:grpSp>
      <p:sp>
        <p:nvSpPr>
          <p:cNvPr id="34" name="Rounded Rectangle 33"/>
          <p:cNvSpPr/>
          <p:nvPr/>
        </p:nvSpPr>
        <p:spPr bwMode="auto">
          <a:xfrm>
            <a:off x="1" y="2018488"/>
            <a:ext cx="9144000" cy="2384930"/>
          </a:xfrm>
          <a:prstGeom prst="roundRect">
            <a:avLst>
              <a:gd name="adj" fmla="val 0"/>
            </a:avLst>
          </a:prstGeom>
          <a:solidFill>
            <a:schemeClr val="bg1"/>
          </a:solidFill>
          <a:ln w="25400" cap="flat" cmpd="sng" algn="ctr">
            <a:noFill/>
            <a:prstDash val="solid"/>
          </a:ln>
          <a:effectLst>
            <a:outerShdw blurRad="50800" dist="38100" dir="16200000" rotWithShape="0">
              <a:prstClr val="black">
                <a:alpha val="40000"/>
              </a:prstClr>
            </a:outerShdw>
          </a:effectLst>
        </p:spPr>
        <p:txBody>
          <a:bodyPr lIns="107279" tIns="53639" rIns="107279" bIns="53639" rtlCol="0" anchor="ctr"/>
          <a:lstStyle/>
          <a:p>
            <a:pPr algn="ctr"/>
            <a:endParaRPr lang="en-US" sz="1900" kern="0" dirty="0">
              <a:solidFill>
                <a:prstClr val="black">
                  <a:lumMod val="85000"/>
                  <a:lumOff val="15000"/>
                  <a:alpha val="99000"/>
                </a:prstClr>
              </a:solidFill>
            </a:endParaRPr>
          </a:p>
        </p:txBody>
      </p:sp>
      <p:pic>
        <p:nvPicPr>
          <p:cNvPr id="18" name="Picture 2" descr="C:\Users\brognier\AppData\Local\Microsoft\Windows\Temporary Internet Files\Content.Outlook\N3DOBEHM\man standing warehouse ordering customer working (2).jp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74559" y="1764055"/>
            <a:ext cx="2213695" cy="195297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Lst>
        </p:spPr>
      </p:pic>
      <p:pic>
        <p:nvPicPr>
          <p:cNvPr id="20" name="Picture 3" descr="C:\Users\alexbrad\Documents\Logos\DVD_ART35\Artwork_Imagery\Brand Photos\Scenarios\FY09 Office Brand - No_exp\man working office computer phone.png"/>
          <p:cNvPicPr>
            <a:picLocks noChangeAspect="1" noChangeArrowheads="1"/>
          </p:cNvPicPr>
          <p:nvPr/>
        </p:nvPicPr>
        <p:blipFill>
          <a:blip r:embed="rId4" cstate="print"/>
          <a:stretch>
            <a:fillRect/>
          </a:stretch>
        </p:blipFill>
        <p:spPr bwMode="auto">
          <a:xfrm>
            <a:off x="5544668" y="1764109"/>
            <a:ext cx="2442208" cy="1953765"/>
          </a:xfrm>
          <a:prstGeom prst="rect">
            <a:avLst/>
          </a:prstGeom>
          <a:noFill/>
          <a:ln>
            <a:noFill/>
          </a:ln>
        </p:spPr>
      </p:pic>
      <p:sp>
        <p:nvSpPr>
          <p:cNvPr id="38" name="Freeform 5"/>
          <p:cNvSpPr>
            <a:spLocks/>
          </p:cNvSpPr>
          <p:nvPr/>
        </p:nvSpPr>
        <p:spPr bwMode="auto">
          <a:xfrm>
            <a:off x="732621" y="3913600"/>
            <a:ext cx="3297570" cy="2611744"/>
          </a:xfrm>
          <a:prstGeom prst="roundRect">
            <a:avLst>
              <a:gd name="adj" fmla="val 3972"/>
            </a:avLst>
          </a:prstGeom>
          <a:solidFill>
            <a:schemeClr val="bg1"/>
          </a:solidFill>
          <a:ln w="25400" cap="flat" cmpd="sng" algn="ctr">
            <a:noFill/>
            <a:prstDash val="solid"/>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107279" tIns="53639" rIns="107279" bIns="53639" rtlCol="0" anchor="t"/>
          <a:lstStyle/>
          <a:p>
            <a:pPr defTabSz="1072785">
              <a:spcBef>
                <a:spcPts val="73"/>
              </a:spcBef>
            </a:pPr>
            <a:r>
              <a:rPr lang="en-US" b="1" kern="0" dirty="0">
                <a:ln>
                  <a:solidFill>
                    <a:schemeClr val="bg1">
                      <a:alpha val="0"/>
                    </a:schemeClr>
                  </a:solidFill>
                </a:ln>
              </a:rPr>
              <a:t>Plan K</a:t>
            </a:r>
            <a:r>
              <a:rPr lang="sl-SI" b="1" kern="0" dirty="0">
                <a:ln>
                  <a:solidFill>
                    <a:schemeClr val="bg1">
                      <a:alpha val="0"/>
                    </a:schemeClr>
                  </a:solidFill>
                </a:ln>
              </a:rPr>
              <a:t> (Kiosk)</a:t>
            </a:r>
            <a:endParaRPr lang="en-US" b="1" kern="0" dirty="0">
              <a:ln>
                <a:solidFill>
                  <a:schemeClr val="bg1">
                    <a:alpha val="0"/>
                  </a:schemeClr>
                </a:solidFill>
              </a:ln>
            </a:endParaRPr>
          </a:p>
          <a:p>
            <a:pPr marL="201148" indent="-201148">
              <a:spcBef>
                <a:spcPts val="73"/>
              </a:spcBef>
              <a:buClr>
                <a:schemeClr val="tx2"/>
              </a:buClr>
              <a:buSzPct val="100000"/>
              <a:buFont typeface="Arial" pitchFamily="34" charset="0"/>
              <a:buChar char="•"/>
              <a:defRPr/>
            </a:pPr>
            <a:r>
              <a:rPr lang="sl-SI" sz="1400" smtClean="0">
                <a:ln>
                  <a:solidFill>
                    <a:schemeClr val="bg1">
                      <a:alpha val="0"/>
                    </a:schemeClr>
                  </a:solidFill>
                </a:ln>
              </a:rPr>
              <a:t>10</a:t>
            </a:r>
            <a:r>
              <a:rPr lang="en-US" sz="1400" smtClean="0">
                <a:ln>
                  <a:solidFill>
                    <a:schemeClr val="bg1">
                      <a:alpha val="0"/>
                    </a:schemeClr>
                  </a:solidFill>
                </a:ln>
              </a:rPr>
              <a:t>00 </a:t>
            </a:r>
            <a:r>
              <a:rPr lang="en-US" sz="1400" dirty="0">
                <a:ln>
                  <a:solidFill>
                    <a:schemeClr val="bg1">
                      <a:alpha val="0"/>
                    </a:schemeClr>
                  </a:solidFill>
                </a:ln>
              </a:rPr>
              <a:t>MB mailbox</a:t>
            </a:r>
          </a:p>
          <a:p>
            <a:pPr marL="201148" indent="-201148">
              <a:spcBef>
                <a:spcPts val="73"/>
              </a:spcBef>
              <a:buClr>
                <a:schemeClr val="tx2"/>
              </a:buClr>
              <a:buSzPct val="100000"/>
              <a:buFont typeface="Arial" pitchFamily="34" charset="0"/>
              <a:buChar char="•"/>
              <a:defRPr/>
            </a:pPr>
            <a:r>
              <a:rPr lang="sl-SI" sz="1400" dirty="0">
                <a:ln>
                  <a:solidFill>
                    <a:schemeClr val="bg1">
                      <a:alpha val="0"/>
                    </a:schemeClr>
                  </a:solidFill>
                </a:ln>
              </a:rPr>
              <a:t>Dostop do </a:t>
            </a:r>
            <a:r>
              <a:rPr lang="sl-SI" sz="1400" dirty="0" smtClean="0">
                <a:ln>
                  <a:solidFill>
                    <a:schemeClr val="bg1">
                      <a:alpha val="0"/>
                    </a:schemeClr>
                  </a:solidFill>
                </a:ln>
              </a:rPr>
              <a:t>e-pošte </a:t>
            </a:r>
            <a:r>
              <a:rPr lang="sl-SI" sz="1400" dirty="0">
                <a:ln>
                  <a:solidFill>
                    <a:schemeClr val="bg1">
                      <a:alpha val="0"/>
                    </a:schemeClr>
                  </a:solidFill>
                </a:ln>
              </a:rPr>
              <a:t>preko </a:t>
            </a:r>
            <a:r>
              <a:rPr lang="en-US" sz="1400" dirty="0">
                <a:ln>
                  <a:solidFill>
                    <a:schemeClr val="bg1">
                      <a:alpha val="0"/>
                    </a:schemeClr>
                  </a:solidFill>
                </a:ln>
              </a:rPr>
              <a:t>Outlook Web App</a:t>
            </a:r>
          </a:p>
          <a:p>
            <a:pPr marL="201148" indent="-201148">
              <a:spcBef>
                <a:spcPts val="73"/>
              </a:spcBef>
              <a:buClr>
                <a:schemeClr val="tx2"/>
              </a:buClr>
              <a:buSzPct val="100000"/>
              <a:buFont typeface="Arial" pitchFamily="34" charset="0"/>
              <a:buChar char="•"/>
              <a:defRPr/>
            </a:pPr>
            <a:r>
              <a:rPr lang="sl-SI" sz="1400" dirty="0">
                <a:ln>
                  <a:solidFill>
                    <a:schemeClr val="bg1">
                      <a:alpha val="0"/>
                    </a:schemeClr>
                  </a:solidFill>
                </a:ln>
              </a:rPr>
              <a:t>Podpora </a:t>
            </a:r>
            <a:r>
              <a:rPr lang="en-US" sz="1400" dirty="0">
                <a:ln>
                  <a:solidFill>
                    <a:schemeClr val="bg1">
                      <a:alpha val="0"/>
                    </a:schemeClr>
                  </a:solidFill>
                </a:ln>
              </a:rPr>
              <a:t>POP</a:t>
            </a:r>
          </a:p>
          <a:p>
            <a:pPr marL="201148" indent="-201148">
              <a:spcBef>
                <a:spcPts val="73"/>
              </a:spcBef>
              <a:buClr>
                <a:schemeClr val="tx2"/>
              </a:buClr>
              <a:buSzPct val="100000"/>
              <a:buFont typeface="Arial" pitchFamily="34" charset="0"/>
              <a:buChar char="•"/>
              <a:defRPr/>
            </a:pPr>
            <a:r>
              <a:rPr lang="sl-SI" sz="1400" dirty="0">
                <a:ln>
                  <a:solidFill>
                    <a:schemeClr val="bg1">
                      <a:alpha val="0"/>
                    </a:schemeClr>
                  </a:solidFill>
                </a:ln>
              </a:rPr>
              <a:t>Sporočila</a:t>
            </a:r>
            <a:r>
              <a:rPr lang="en-US" sz="1400" dirty="0">
                <a:ln>
                  <a:solidFill>
                    <a:schemeClr val="bg1">
                      <a:alpha val="0"/>
                    </a:schemeClr>
                  </a:solidFill>
                </a:ln>
              </a:rPr>
              <a:t>, </a:t>
            </a:r>
            <a:r>
              <a:rPr lang="sl-SI" sz="1400" dirty="0">
                <a:ln>
                  <a:solidFill>
                    <a:schemeClr val="bg1">
                      <a:alpha val="0"/>
                    </a:schemeClr>
                  </a:solidFill>
                </a:ln>
              </a:rPr>
              <a:t>koledar</a:t>
            </a:r>
            <a:r>
              <a:rPr lang="en-US" sz="1400" dirty="0">
                <a:ln>
                  <a:solidFill>
                    <a:schemeClr val="bg1">
                      <a:alpha val="0"/>
                    </a:schemeClr>
                  </a:solidFill>
                </a:ln>
              </a:rPr>
              <a:t>, </a:t>
            </a:r>
            <a:r>
              <a:rPr lang="sl-SI" sz="1400" dirty="0">
                <a:ln>
                  <a:solidFill>
                    <a:schemeClr val="bg1">
                      <a:alpha val="0"/>
                    </a:schemeClr>
                  </a:solidFill>
                </a:ln>
              </a:rPr>
              <a:t>kontakti</a:t>
            </a:r>
            <a:endParaRPr lang="en-US" sz="1400" dirty="0">
              <a:ln>
                <a:solidFill>
                  <a:schemeClr val="bg1">
                    <a:alpha val="0"/>
                  </a:schemeClr>
                </a:solidFill>
              </a:ln>
            </a:endParaRPr>
          </a:p>
          <a:p>
            <a:pPr marL="201148" indent="-201148">
              <a:spcBef>
                <a:spcPts val="73"/>
              </a:spcBef>
              <a:buClr>
                <a:schemeClr val="tx2"/>
              </a:buClr>
              <a:buSzPct val="100000"/>
              <a:buFont typeface="Arial" pitchFamily="34" charset="0"/>
              <a:buChar char="•"/>
              <a:defRPr/>
            </a:pPr>
            <a:r>
              <a:rPr lang="en-US" sz="1400" dirty="0">
                <a:ln>
                  <a:solidFill>
                    <a:schemeClr val="bg1">
                      <a:alpha val="0"/>
                    </a:schemeClr>
                  </a:solidFill>
                </a:ln>
              </a:rPr>
              <a:t>Forefront antivirus </a:t>
            </a:r>
            <a:r>
              <a:rPr lang="sl-SI" sz="1400" dirty="0">
                <a:ln>
                  <a:solidFill>
                    <a:schemeClr val="bg1">
                      <a:alpha val="0"/>
                    </a:schemeClr>
                  </a:solidFill>
                </a:ln>
              </a:rPr>
              <a:t>in</a:t>
            </a:r>
            <a:r>
              <a:rPr lang="en-US" sz="1400" dirty="0">
                <a:ln>
                  <a:solidFill>
                    <a:schemeClr val="bg1">
                      <a:alpha val="0"/>
                    </a:schemeClr>
                  </a:solidFill>
                </a:ln>
              </a:rPr>
              <a:t> anti-spam</a:t>
            </a:r>
          </a:p>
          <a:p>
            <a:pPr marL="201148" indent="-201148">
              <a:spcBef>
                <a:spcPts val="73"/>
              </a:spcBef>
              <a:buClr>
                <a:schemeClr val="tx2"/>
              </a:buClr>
              <a:buSzPct val="100000"/>
              <a:buFont typeface="Arial" pitchFamily="34" charset="0"/>
              <a:buChar char="•"/>
              <a:defRPr/>
            </a:pPr>
            <a:r>
              <a:rPr lang="sl-SI" sz="1400" dirty="0">
                <a:ln>
                  <a:solidFill>
                    <a:schemeClr val="bg1">
                      <a:alpha val="0"/>
                    </a:schemeClr>
                  </a:solidFill>
                </a:ln>
              </a:rPr>
              <a:t>Dostop do </a:t>
            </a:r>
            <a:r>
              <a:rPr lang="en-US" sz="1400" dirty="0">
                <a:ln>
                  <a:solidFill>
                    <a:schemeClr val="bg1">
                      <a:alpha val="0"/>
                    </a:schemeClr>
                  </a:solidFill>
                </a:ln>
              </a:rPr>
              <a:t>SharePoint</a:t>
            </a:r>
            <a:r>
              <a:rPr lang="sl-SI" sz="1400" dirty="0">
                <a:ln>
                  <a:solidFill>
                    <a:schemeClr val="bg1">
                      <a:alpha val="0"/>
                    </a:schemeClr>
                  </a:solidFill>
                </a:ln>
              </a:rPr>
              <a:t> – </a:t>
            </a:r>
            <a:r>
              <a:rPr lang="sl-SI" sz="1400" dirty="0" smtClean="0">
                <a:ln>
                  <a:solidFill>
                    <a:schemeClr val="bg1">
                      <a:alpha val="0"/>
                    </a:schemeClr>
                  </a:solidFill>
                </a:ln>
              </a:rPr>
              <a:t>branje</a:t>
            </a:r>
            <a:endParaRPr lang="en-US" sz="1400" dirty="0">
              <a:ln>
                <a:solidFill>
                  <a:schemeClr val="bg1">
                    <a:alpha val="0"/>
                  </a:schemeClr>
                </a:solidFill>
              </a:ln>
            </a:endParaRPr>
          </a:p>
          <a:p>
            <a:pPr marL="201148" indent="-201148">
              <a:spcBef>
                <a:spcPts val="73"/>
              </a:spcBef>
              <a:buClr>
                <a:schemeClr val="tx2"/>
              </a:buClr>
              <a:buSzPct val="100000"/>
              <a:buFont typeface="Arial" pitchFamily="34" charset="0"/>
              <a:buChar char="•"/>
              <a:defRPr/>
            </a:pPr>
            <a:r>
              <a:rPr lang="sl-SI" sz="1400" dirty="0">
                <a:ln>
                  <a:solidFill>
                    <a:schemeClr val="bg1">
                      <a:alpha val="0"/>
                    </a:schemeClr>
                  </a:solidFill>
                </a:ln>
              </a:rPr>
              <a:t>Iskanje po straneh</a:t>
            </a:r>
            <a:endParaRPr lang="en-US" sz="1400" dirty="0">
              <a:ln>
                <a:solidFill>
                  <a:schemeClr val="bg1">
                    <a:alpha val="0"/>
                  </a:schemeClr>
                </a:solidFill>
              </a:ln>
            </a:endParaRPr>
          </a:p>
          <a:p>
            <a:pPr marL="201148" indent="-201148">
              <a:spcBef>
                <a:spcPts val="73"/>
              </a:spcBef>
              <a:buClr>
                <a:schemeClr val="tx2"/>
              </a:buClr>
              <a:buSzPct val="100000"/>
              <a:buFont typeface="Arial" pitchFamily="34" charset="0"/>
              <a:buChar char="•"/>
              <a:defRPr/>
            </a:pPr>
            <a:r>
              <a:rPr lang="en-US" sz="1400" dirty="0">
                <a:ln>
                  <a:solidFill>
                    <a:schemeClr val="bg1">
                      <a:alpha val="0"/>
                    </a:schemeClr>
                  </a:solidFill>
                </a:ln>
              </a:rPr>
              <a:t>Office Web Apps</a:t>
            </a:r>
            <a:r>
              <a:rPr lang="sl-SI" sz="1400" dirty="0">
                <a:ln>
                  <a:solidFill>
                    <a:schemeClr val="bg1">
                      <a:alpha val="0"/>
                    </a:schemeClr>
                  </a:solidFill>
                </a:ln>
              </a:rPr>
              <a:t> (spletne </a:t>
            </a:r>
            <a:r>
              <a:rPr lang="sl-SI" sz="1400" dirty="0" smtClean="0">
                <a:ln>
                  <a:solidFill>
                    <a:schemeClr val="bg1">
                      <a:alpha val="0"/>
                    </a:schemeClr>
                  </a:solidFill>
                </a:ln>
              </a:rPr>
              <a:t>Office aplikacije)</a:t>
            </a:r>
            <a:endParaRPr lang="en-US" sz="1400" dirty="0">
              <a:ln>
                <a:solidFill>
                  <a:schemeClr val="bg1">
                    <a:alpha val="0"/>
                  </a:schemeClr>
                </a:solidFill>
              </a:ln>
            </a:endParaRPr>
          </a:p>
        </p:txBody>
      </p:sp>
      <p:sp>
        <p:nvSpPr>
          <p:cNvPr id="21" name="TextBox 20"/>
          <p:cNvSpPr txBox="1"/>
          <p:nvPr/>
        </p:nvSpPr>
        <p:spPr>
          <a:xfrm>
            <a:off x="5116995" y="3264283"/>
            <a:ext cx="3297555" cy="548640"/>
          </a:xfrm>
          <a:prstGeom prst="roundRect">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solidFill>
              <a:srgbClr val="F37A1F"/>
            </a:solid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07279" tIns="53639" rIns="107279" bIns="53639" rtlCol="0" anchor="ctr" anchorCtr="0"/>
          <a:lstStyle>
            <a:defPPr>
              <a:defRPr lang="en-US"/>
            </a:defPPr>
            <a:lvl1pPr algn="ctr" fontAlgn="base">
              <a:spcBef>
                <a:spcPct val="0"/>
              </a:spcBef>
              <a:spcAft>
                <a:spcPct val="0"/>
              </a:spcAft>
              <a:defRPr sz="1900" b="0" i="1">
                <a:solidFill>
                  <a:schemeClr val="tx1">
                    <a:alpha val="99000"/>
                  </a:schemeClr>
                </a:solidFill>
              </a:defRPr>
            </a:lvl1pPr>
          </a:lstStyle>
          <a:p>
            <a:r>
              <a:rPr lang="sl-SI" sz="1600" dirty="0" smtClean="0">
                <a:ln>
                  <a:solidFill>
                    <a:schemeClr val="bg1">
                      <a:alpha val="0"/>
                    </a:schemeClr>
                  </a:solidFill>
                </a:ln>
                <a:solidFill>
                  <a:schemeClr val="tx1"/>
                </a:solidFill>
              </a:rPr>
              <a:t>Dostop do polnih funkcionalnosti za pisarniške uporabnike</a:t>
            </a:r>
            <a:endParaRPr lang="en-US" sz="1600" dirty="0">
              <a:ln>
                <a:solidFill>
                  <a:schemeClr val="bg1">
                    <a:alpha val="0"/>
                  </a:schemeClr>
                </a:solidFill>
              </a:ln>
              <a:solidFill>
                <a:schemeClr val="tx1"/>
              </a:solidFill>
            </a:endParaRPr>
          </a:p>
        </p:txBody>
      </p:sp>
      <p:sp>
        <p:nvSpPr>
          <p:cNvPr id="37" name="TextBox 36"/>
          <p:cNvSpPr txBox="1"/>
          <p:nvPr/>
        </p:nvSpPr>
        <p:spPr>
          <a:xfrm>
            <a:off x="732621" y="3264283"/>
            <a:ext cx="3297570" cy="548640"/>
          </a:xfrm>
          <a:prstGeom prst="roundRect">
            <a:avLst/>
          </a:prstGeom>
          <a:gradFill flip="none" rotWithShape="1">
            <a:gsLst>
              <a:gs pos="17000">
                <a:schemeClr val="bg1">
                  <a:alpha val="84000"/>
                </a:schemeClr>
              </a:gs>
              <a:gs pos="0">
                <a:schemeClr val="bg1">
                  <a:lumMod val="85000"/>
                </a:schemeClr>
              </a:gs>
              <a:gs pos="100000">
                <a:schemeClr val="bg1">
                  <a:alpha val="82000"/>
                </a:schemeClr>
              </a:gs>
            </a:gsLst>
            <a:lin ang="10800000" scaled="1"/>
            <a:tileRect/>
          </a:gradFill>
          <a:ln w="12700" cap="rnd">
            <a:solidFill>
              <a:srgbClr val="F37A1F"/>
            </a:solidFill>
            <a:prstDash val="sysDash"/>
            <a:headEnd type="ova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07279" tIns="53639" rIns="107279" bIns="53639" rtlCol="0" anchor="ctr" anchorCtr="0"/>
          <a:lstStyle>
            <a:defPPr>
              <a:defRPr lang="en-US"/>
            </a:defPPr>
            <a:lvl1pPr algn="ctr" fontAlgn="base">
              <a:spcBef>
                <a:spcPct val="0"/>
              </a:spcBef>
              <a:spcAft>
                <a:spcPct val="0"/>
              </a:spcAft>
              <a:defRPr sz="1900" b="0" i="1">
                <a:ln>
                  <a:solidFill>
                    <a:schemeClr val="bg1">
                      <a:alpha val="0"/>
                    </a:schemeClr>
                  </a:solidFill>
                </a:ln>
                <a:solidFill>
                  <a:schemeClr val="tx2"/>
                </a:solidFill>
              </a:defRPr>
            </a:lvl1pPr>
          </a:lstStyle>
          <a:p>
            <a:r>
              <a:rPr lang="sl-SI" sz="1600" dirty="0" smtClean="0">
                <a:solidFill>
                  <a:schemeClr val="tx1"/>
                </a:solidFill>
              </a:rPr>
              <a:t>LOB zaposleni</a:t>
            </a:r>
            <a:endParaRPr lang="en-US" sz="1600" dirty="0">
              <a:solidFill>
                <a:schemeClr val="tx1"/>
              </a:solidFill>
            </a:endParaRPr>
          </a:p>
        </p:txBody>
      </p:sp>
      <p:sp>
        <p:nvSpPr>
          <p:cNvPr id="39" name="Freeform 5"/>
          <p:cNvSpPr>
            <a:spLocks/>
          </p:cNvSpPr>
          <p:nvPr/>
        </p:nvSpPr>
        <p:spPr bwMode="auto">
          <a:xfrm>
            <a:off x="5116995" y="3913600"/>
            <a:ext cx="3297555" cy="2611744"/>
          </a:xfrm>
          <a:prstGeom prst="roundRect">
            <a:avLst>
              <a:gd name="adj" fmla="val 4586"/>
            </a:avLst>
          </a:prstGeom>
          <a:solidFill>
            <a:schemeClr val="bg1"/>
          </a:solidFill>
          <a:ln w="25400" cap="flat" cmpd="sng" algn="ctr">
            <a:noFill/>
            <a:prstDash val="solid"/>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lIns="107279" tIns="53639" rIns="107279" bIns="53639" rtlCol="0" anchor="t"/>
          <a:lstStyle/>
          <a:p>
            <a:pPr defTabSz="1072785">
              <a:spcBef>
                <a:spcPts val="73"/>
              </a:spcBef>
            </a:pPr>
            <a:r>
              <a:rPr lang="en-US" b="1" kern="0" dirty="0">
                <a:ln>
                  <a:solidFill>
                    <a:schemeClr val="bg1">
                      <a:alpha val="0"/>
                    </a:schemeClr>
                  </a:solidFill>
                </a:ln>
              </a:rPr>
              <a:t>Plan E </a:t>
            </a:r>
            <a:r>
              <a:rPr lang="sl-SI" b="1" kern="0" dirty="0">
                <a:ln>
                  <a:solidFill>
                    <a:schemeClr val="bg1">
                      <a:alpha val="0"/>
                    </a:schemeClr>
                  </a:solidFill>
                </a:ln>
              </a:rPr>
              <a:t>(</a:t>
            </a:r>
            <a:r>
              <a:rPr lang="sl-SI" b="1" kern="0" dirty="0" err="1">
                <a:ln>
                  <a:solidFill>
                    <a:schemeClr val="bg1">
                      <a:alpha val="0"/>
                    </a:schemeClr>
                  </a:solidFill>
                </a:ln>
              </a:rPr>
              <a:t>Enterprise</a:t>
            </a:r>
            <a:r>
              <a:rPr lang="sl-SI" b="1" kern="0" dirty="0">
                <a:ln>
                  <a:solidFill>
                    <a:schemeClr val="bg1">
                      <a:alpha val="0"/>
                    </a:schemeClr>
                  </a:solidFill>
                </a:ln>
              </a:rPr>
              <a:t>)</a:t>
            </a:r>
            <a:endParaRPr lang="en-US" b="1" kern="0" dirty="0">
              <a:ln>
                <a:solidFill>
                  <a:schemeClr val="bg1">
                    <a:alpha val="0"/>
                  </a:schemeClr>
                </a:solidFill>
              </a:ln>
            </a:endParaRPr>
          </a:p>
          <a:p>
            <a:pPr marL="201148" indent="-201148">
              <a:spcBef>
                <a:spcPts val="73"/>
              </a:spcBef>
              <a:buClr>
                <a:schemeClr val="tx2"/>
              </a:buClr>
              <a:buSzPct val="100000"/>
              <a:buFont typeface="Arial" pitchFamily="34" charset="0"/>
              <a:buChar char="•"/>
              <a:defRPr/>
            </a:pPr>
            <a:r>
              <a:rPr lang="en-US" sz="1400" dirty="0">
                <a:ln>
                  <a:solidFill>
                    <a:schemeClr val="bg1">
                      <a:alpha val="0"/>
                    </a:schemeClr>
                  </a:solidFill>
                </a:ln>
              </a:rPr>
              <a:t>25GB mailbox</a:t>
            </a:r>
          </a:p>
          <a:p>
            <a:pPr marL="201148" indent="-201148">
              <a:spcBef>
                <a:spcPts val="73"/>
              </a:spcBef>
              <a:buClr>
                <a:schemeClr val="tx2"/>
              </a:buClr>
              <a:buSzPct val="100000"/>
              <a:buFont typeface="Arial" pitchFamily="34" charset="0"/>
              <a:buChar char="•"/>
              <a:defRPr/>
            </a:pPr>
            <a:r>
              <a:rPr lang="en-US" sz="1400" dirty="0" smtClean="0">
                <a:ln>
                  <a:solidFill>
                    <a:schemeClr val="bg1">
                      <a:alpha val="0"/>
                    </a:schemeClr>
                  </a:solidFill>
                </a:ln>
              </a:rPr>
              <a:t>500 </a:t>
            </a:r>
            <a:r>
              <a:rPr lang="en-US" sz="1400" dirty="0">
                <a:ln>
                  <a:solidFill>
                    <a:schemeClr val="bg1">
                      <a:alpha val="0"/>
                    </a:schemeClr>
                  </a:solidFill>
                </a:ln>
              </a:rPr>
              <a:t>MB SharePoint </a:t>
            </a:r>
            <a:r>
              <a:rPr lang="sl-SI" sz="1400" dirty="0">
                <a:ln>
                  <a:solidFill>
                    <a:schemeClr val="bg1">
                      <a:alpha val="0"/>
                    </a:schemeClr>
                  </a:solidFill>
                </a:ln>
              </a:rPr>
              <a:t>prostora</a:t>
            </a:r>
            <a:endParaRPr lang="en-US" sz="1400" dirty="0">
              <a:ln>
                <a:solidFill>
                  <a:schemeClr val="bg1">
                    <a:alpha val="0"/>
                  </a:schemeClr>
                </a:solidFill>
              </a:ln>
            </a:endParaRPr>
          </a:p>
          <a:p>
            <a:pPr marL="201148" indent="-201148">
              <a:spcBef>
                <a:spcPts val="73"/>
              </a:spcBef>
              <a:buClr>
                <a:schemeClr val="tx2"/>
              </a:buClr>
              <a:buSzPct val="100000"/>
              <a:buFont typeface="Arial" pitchFamily="34" charset="0"/>
              <a:buChar char="•"/>
              <a:defRPr/>
            </a:pPr>
            <a:r>
              <a:rPr lang="sl-SI" sz="1400" dirty="0" smtClean="0">
                <a:ln>
                  <a:solidFill>
                    <a:schemeClr val="bg1">
                      <a:alpha val="0"/>
                    </a:schemeClr>
                  </a:solidFill>
                </a:ln>
              </a:rPr>
              <a:t>Povezljivost z Microsoft Office</a:t>
            </a:r>
            <a:endParaRPr lang="en-US" sz="1400" dirty="0">
              <a:ln>
                <a:solidFill>
                  <a:schemeClr val="bg1">
                    <a:alpha val="0"/>
                  </a:schemeClr>
                </a:solidFill>
              </a:ln>
            </a:endParaRPr>
          </a:p>
          <a:p>
            <a:pPr marL="201148" indent="-201148">
              <a:spcBef>
                <a:spcPts val="73"/>
              </a:spcBef>
              <a:buClr>
                <a:schemeClr val="tx2"/>
              </a:buClr>
              <a:buSzPct val="100000"/>
              <a:buFont typeface="Arial" pitchFamily="34" charset="0"/>
              <a:buChar char="•"/>
              <a:defRPr/>
            </a:pPr>
            <a:r>
              <a:rPr lang="sl-SI" sz="1400" dirty="0">
                <a:ln>
                  <a:solidFill>
                    <a:schemeClr val="bg1">
                      <a:alpha val="0"/>
                    </a:schemeClr>
                  </a:solidFill>
                </a:ln>
              </a:rPr>
              <a:t>Podpora mobilnosti</a:t>
            </a:r>
            <a:endParaRPr lang="en-US" sz="1400" dirty="0">
              <a:ln>
                <a:solidFill>
                  <a:schemeClr val="bg1">
                    <a:alpha val="0"/>
                  </a:schemeClr>
                </a:solidFill>
              </a:ln>
            </a:endParaRPr>
          </a:p>
          <a:p>
            <a:pPr marL="201148" indent="-201148">
              <a:spcBef>
                <a:spcPts val="73"/>
              </a:spcBef>
              <a:buClr>
                <a:schemeClr val="tx2"/>
              </a:buClr>
              <a:buSzPct val="100000"/>
              <a:buFont typeface="Arial" pitchFamily="34" charset="0"/>
              <a:buChar char="•"/>
              <a:defRPr/>
            </a:pPr>
            <a:r>
              <a:rPr lang="sl-SI" sz="1400" dirty="0" err="1">
                <a:ln>
                  <a:solidFill>
                    <a:schemeClr val="bg1">
                      <a:alpha val="0"/>
                    </a:schemeClr>
                  </a:solidFill>
                </a:ln>
              </a:rPr>
              <a:t>Lync</a:t>
            </a:r>
            <a:r>
              <a:rPr lang="sl-SI" sz="1400" dirty="0">
                <a:ln>
                  <a:solidFill>
                    <a:schemeClr val="bg1">
                      <a:alpha val="0"/>
                    </a:schemeClr>
                  </a:solidFill>
                </a:ln>
              </a:rPr>
              <a:t> </a:t>
            </a:r>
            <a:r>
              <a:rPr lang="sl-SI" sz="1400" dirty="0" smtClean="0">
                <a:ln>
                  <a:solidFill>
                    <a:schemeClr val="bg1">
                      <a:alpha val="0"/>
                    </a:schemeClr>
                  </a:solidFill>
                </a:ln>
              </a:rPr>
              <a:t>funkcionalnosti</a:t>
            </a:r>
            <a:endParaRPr lang="en-US" sz="1400" dirty="0">
              <a:ln>
                <a:solidFill>
                  <a:schemeClr val="bg1">
                    <a:alpha val="0"/>
                  </a:schemeClr>
                </a:solidFill>
              </a:ln>
            </a:endParaRPr>
          </a:p>
          <a:p>
            <a:pPr marL="201148" indent="-201148">
              <a:spcBef>
                <a:spcPts val="73"/>
              </a:spcBef>
              <a:buClr>
                <a:schemeClr val="tx2"/>
              </a:buClr>
              <a:buSzPct val="100000"/>
              <a:buFont typeface="Arial" pitchFamily="34" charset="0"/>
              <a:buChar char="•"/>
              <a:defRPr/>
            </a:pPr>
            <a:r>
              <a:rPr lang="en-US" sz="1400" dirty="0">
                <a:ln>
                  <a:solidFill>
                    <a:schemeClr val="bg1">
                      <a:alpha val="0"/>
                    </a:schemeClr>
                  </a:solidFill>
                </a:ln>
              </a:rPr>
              <a:t>Exchange &amp; SharePoint </a:t>
            </a:r>
            <a:r>
              <a:rPr lang="sl-SI" sz="1400" dirty="0">
                <a:ln>
                  <a:solidFill>
                    <a:schemeClr val="bg1">
                      <a:alpha val="0"/>
                    </a:schemeClr>
                  </a:solidFill>
                </a:ln>
              </a:rPr>
              <a:t>funkcionalnosti</a:t>
            </a:r>
            <a:endParaRPr lang="en-US" sz="1400" dirty="0">
              <a:ln>
                <a:solidFill>
                  <a:schemeClr val="bg1">
                    <a:alpha val="0"/>
                  </a:schemeClr>
                </a:solidFill>
              </a:ln>
            </a:endParaRPr>
          </a:p>
          <a:p>
            <a:pPr marL="201148" indent="-201148">
              <a:spcBef>
                <a:spcPts val="73"/>
              </a:spcBef>
              <a:buClr>
                <a:schemeClr val="tx2"/>
              </a:buClr>
              <a:buSzPct val="100000"/>
              <a:buFont typeface="Arial" pitchFamily="34" charset="0"/>
              <a:buChar char="•"/>
              <a:defRPr/>
            </a:pPr>
            <a:r>
              <a:rPr lang="en-US" sz="1400" dirty="0">
                <a:ln>
                  <a:solidFill>
                    <a:schemeClr val="bg1">
                      <a:alpha val="0"/>
                    </a:schemeClr>
                  </a:solidFill>
                </a:ln>
              </a:rPr>
              <a:t>Office Professional Plus</a:t>
            </a:r>
          </a:p>
          <a:p>
            <a:pPr marL="201148" indent="-201148">
              <a:spcBef>
                <a:spcPts val="73"/>
              </a:spcBef>
              <a:buClr>
                <a:schemeClr val="tx2"/>
              </a:buClr>
              <a:buSzPct val="100000"/>
              <a:buFont typeface="Arial" pitchFamily="34" charset="0"/>
              <a:buChar char="•"/>
              <a:defRPr/>
            </a:pPr>
            <a:r>
              <a:rPr lang="sl-SI" sz="1400" dirty="0">
                <a:ln>
                  <a:solidFill>
                    <a:schemeClr val="bg1">
                      <a:alpha val="0"/>
                    </a:schemeClr>
                  </a:solidFill>
                </a:ln>
              </a:rPr>
              <a:t>Pravica dostopa do </a:t>
            </a:r>
            <a:r>
              <a:rPr lang="sl-SI" sz="1400" dirty="0" smtClean="0">
                <a:ln>
                  <a:solidFill>
                    <a:schemeClr val="bg1">
                      <a:alpha val="0"/>
                    </a:schemeClr>
                  </a:solidFill>
                </a:ln>
              </a:rPr>
              <a:t>on-premise</a:t>
            </a:r>
            <a:endParaRPr lang="en-US" sz="1400" dirty="0">
              <a:ln>
                <a:solidFill>
                  <a:schemeClr val="bg1">
                    <a:alpha val="0"/>
                  </a:schemeClr>
                </a:solidFill>
              </a:ln>
            </a:endParaRPr>
          </a:p>
        </p:txBody>
      </p:sp>
      <p:sp>
        <p:nvSpPr>
          <p:cNvPr id="23" name="Right Arrow 22"/>
          <p:cNvSpPr/>
          <p:nvPr/>
        </p:nvSpPr>
        <p:spPr bwMode="auto">
          <a:xfrm>
            <a:off x="4092751" y="4490304"/>
            <a:ext cx="961685" cy="1208795"/>
          </a:xfrm>
          <a:prstGeom prst="rightArrow">
            <a:avLst>
              <a:gd name="adj1" fmla="val 50000"/>
              <a:gd name="adj2" fmla="val 20938"/>
            </a:avLst>
          </a:prstGeom>
          <a:solidFill>
            <a:schemeClr val="bg1"/>
          </a:solidFill>
          <a:ln w="25400" cap="flat" cmpd="sng" algn="ctr">
            <a:noFill/>
            <a:prstDash val="solid"/>
          </a:ln>
          <a:effectLst>
            <a:outerShdw blurRad="114300" sx="102000" sy="102000" algn="ctr" rotWithShape="0">
              <a:prstClr val="black">
                <a:alpha val="51000"/>
              </a:prstClr>
            </a:outerShdw>
          </a:effectLst>
        </p:spPr>
        <p:txBody>
          <a:bodyPr lIns="0" tIns="53639" rIns="0" bIns="53639" rtlCol="0" anchor="ctr"/>
          <a:lstStyle/>
          <a:p>
            <a:pPr algn="ctr" defTabSz="1072785"/>
            <a:endParaRPr lang="en-US" sz="1400" i="1" kern="0" dirty="0">
              <a:ln>
                <a:solidFill>
                  <a:schemeClr val="bg1">
                    <a:alpha val="0"/>
                  </a:schemeClr>
                </a:solidFill>
              </a:ln>
            </a:endParaRPr>
          </a:p>
        </p:txBody>
      </p:sp>
      <p:sp>
        <p:nvSpPr>
          <p:cNvPr id="7" name="Rectangle 6"/>
          <p:cNvSpPr/>
          <p:nvPr/>
        </p:nvSpPr>
        <p:spPr>
          <a:xfrm>
            <a:off x="4037611" y="4942032"/>
            <a:ext cx="1068779" cy="252371"/>
          </a:xfrm>
          <a:prstGeom prst="rect">
            <a:avLst/>
          </a:prstGeom>
        </p:spPr>
        <p:txBody>
          <a:bodyPr wrap="square" lIns="67049" tIns="33525" rIns="67049" bIns="33525">
            <a:spAutoFit/>
          </a:bodyPr>
          <a:lstStyle/>
          <a:p>
            <a:pPr algn="ctr" defTabSz="1072785"/>
            <a:r>
              <a:rPr lang="sl-SI" sz="1200" b="1" i="1" kern="0" dirty="0">
                <a:ln>
                  <a:solidFill>
                    <a:prstClr val="white">
                      <a:alpha val="0"/>
                    </a:prstClr>
                  </a:solidFill>
                </a:ln>
              </a:rPr>
              <a:t>Razlike</a:t>
            </a:r>
            <a:endParaRPr lang="en-US" sz="1200" b="1" i="1" kern="0" dirty="0">
              <a:ln>
                <a:solidFill>
                  <a:prstClr val="white">
                    <a:alpha val="0"/>
                  </a:prstClr>
                </a:solidFill>
              </a:ln>
            </a:endParaRPr>
          </a:p>
        </p:txBody>
      </p:sp>
      <p:sp>
        <p:nvSpPr>
          <p:cNvPr id="22" name="Title 18"/>
          <p:cNvSpPr>
            <a:spLocks noGrp="1"/>
          </p:cNvSpPr>
          <p:nvPr>
            <p:ph type="title"/>
          </p:nvPr>
        </p:nvSpPr>
        <p:spPr>
          <a:xfrm>
            <a:off x="481010" y="692696"/>
            <a:ext cx="8272465" cy="443198"/>
          </a:xfrm>
        </p:spPr>
        <p:txBody>
          <a:bodyPr/>
          <a:lstStyle/>
          <a:p>
            <a:r>
              <a:rPr lang="en-US" dirty="0" smtClean="0"/>
              <a:t>Office 365 </a:t>
            </a:r>
            <a:r>
              <a:rPr lang="sl-SI" dirty="0" smtClean="0"/>
              <a:t>- </a:t>
            </a:r>
            <a:r>
              <a:rPr lang="sl-SI" dirty="0" err="1"/>
              <a:t>E</a:t>
            </a:r>
            <a:r>
              <a:rPr lang="sl-SI" dirty="0" err="1" smtClean="0"/>
              <a:t>nterprise</a:t>
            </a:r>
            <a:endParaRPr lang="en-US" dirty="0"/>
          </a:p>
        </p:txBody>
      </p:sp>
      <p:sp>
        <p:nvSpPr>
          <p:cNvPr id="2" name="Zaobljeni pravokotnik 1"/>
          <p:cNvSpPr/>
          <p:nvPr/>
        </p:nvSpPr>
        <p:spPr bwMode="auto">
          <a:xfrm>
            <a:off x="3059832" y="3545448"/>
            <a:ext cx="1333254" cy="80160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lnSpc>
                <a:spcPct val="130000"/>
              </a:lnSpc>
              <a:defRPr/>
            </a:pPr>
            <a:r>
              <a:rPr lang="sl-SI" sz="1400" b="1" kern="0" dirty="0" smtClean="0">
                <a:gradFill>
                  <a:gsLst>
                    <a:gs pos="10000">
                      <a:srgbClr val="6BBD46"/>
                    </a:gs>
                    <a:gs pos="70000">
                      <a:srgbClr val="6BBD46"/>
                    </a:gs>
                  </a:gsLst>
                  <a:lin ang="5400000" scaled="1"/>
                </a:gradFill>
              </a:rPr>
              <a:t>3,57€-7,25€</a:t>
            </a:r>
            <a:r>
              <a:rPr lang="en-US" sz="1400" b="1" kern="0" dirty="0" smtClean="0">
                <a:gradFill>
                  <a:gsLst>
                    <a:gs pos="10000">
                      <a:srgbClr val="6BBD46"/>
                    </a:gs>
                    <a:gs pos="70000">
                      <a:srgbClr val="6BBD46"/>
                    </a:gs>
                  </a:gsLst>
                  <a:lin ang="5400000" scaled="1"/>
                </a:gradFill>
              </a:rPr>
              <a:t>/</a:t>
            </a:r>
            <a:r>
              <a:rPr lang="sl-SI" sz="1400" b="1" kern="0" dirty="0" smtClean="0">
                <a:gradFill>
                  <a:gsLst>
                    <a:gs pos="10000">
                      <a:srgbClr val="6BBD46"/>
                    </a:gs>
                    <a:gs pos="70000">
                      <a:srgbClr val="6BBD46"/>
                    </a:gs>
                  </a:gsLst>
                  <a:lin ang="5400000" scaled="1"/>
                </a:gradFill>
              </a:rPr>
              <a:t> uporabnika/ mesec</a:t>
            </a:r>
            <a:endParaRPr lang="sl-SI" sz="1400" b="1" kern="0" dirty="0">
              <a:gradFill>
                <a:gsLst>
                  <a:gs pos="10000">
                    <a:srgbClr val="6BBD46"/>
                  </a:gs>
                  <a:gs pos="70000">
                    <a:srgbClr val="6BBD46"/>
                  </a:gs>
                </a:gsLst>
                <a:lin ang="5400000" scaled="1"/>
              </a:gradFill>
            </a:endParaRPr>
          </a:p>
        </p:txBody>
      </p:sp>
      <p:sp>
        <p:nvSpPr>
          <p:cNvPr id="24" name="Zaobljeni pravokotnik 23"/>
          <p:cNvSpPr/>
          <p:nvPr/>
        </p:nvSpPr>
        <p:spPr bwMode="auto">
          <a:xfrm>
            <a:off x="7812360" y="3538603"/>
            <a:ext cx="1326861" cy="80160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lnSpc>
                <a:spcPct val="130000"/>
              </a:lnSpc>
              <a:defRPr/>
            </a:pPr>
            <a:r>
              <a:rPr lang="sl-SI" sz="1400" b="1" kern="0" dirty="0" smtClean="0">
                <a:gradFill>
                  <a:gsLst>
                    <a:gs pos="10000">
                      <a:srgbClr val="6BBD46"/>
                    </a:gs>
                    <a:gs pos="70000">
                      <a:srgbClr val="6BBD46"/>
                    </a:gs>
                  </a:gsLst>
                  <a:lin ang="5400000" scaled="1"/>
                </a:gradFill>
              </a:rPr>
              <a:t>7,25€-20,75€</a:t>
            </a:r>
            <a:r>
              <a:rPr lang="en-US" sz="1400" b="1" kern="0" dirty="0" smtClean="0">
                <a:gradFill>
                  <a:gsLst>
                    <a:gs pos="10000">
                      <a:srgbClr val="6BBD46"/>
                    </a:gs>
                    <a:gs pos="70000">
                      <a:srgbClr val="6BBD46"/>
                    </a:gs>
                  </a:gsLst>
                  <a:lin ang="5400000" scaled="1"/>
                </a:gradFill>
              </a:rPr>
              <a:t>/</a:t>
            </a:r>
            <a:r>
              <a:rPr lang="sl-SI" sz="1400" b="1" kern="0" dirty="0" smtClean="0">
                <a:gradFill>
                  <a:gsLst>
                    <a:gs pos="10000">
                      <a:srgbClr val="6BBD46"/>
                    </a:gs>
                    <a:gs pos="70000">
                      <a:srgbClr val="6BBD46"/>
                    </a:gs>
                  </a:gsLst>
                  <a:lin ang="5400000" scaled="1"/>
                </a:gradFill>
              </a:rPr>
              <a:t> uporabnika</a:t>
            </a:r>
            <a:r>
              <a:rPr lang="en-US" sz="1400" b="1" kern="0" dirty="0" smtClean="0">
                <a:gradFill>
                  <a:gsLst>
                    <a:gs pos="10000">
                      <a:srgbClr val="6BBD46"/>
                    </a:gs>
                    <a:gs pos="70000">
                      <a:srgbClr val="6BBD46"/>
                    </a:gs>
                  </a:gsLst>
                  <a:lin ang="5400000" scaled="1"/>
                </a:gradFill>
              </a:rPr>
              <a:t>/</a:t>
            </a:r>
            <a:r>
              <a:rPr lang="sl-SI" sz="1400" b="1" kern="0" dirty="0" smtClean="0">
                <a:gradFill>
                  <a:gsLst>
                    <a:gs pos="10000">
                      <a:srgbClr val="6BBD46"/>
                    </a:gs>
                    <a:gs pos="70000">
                      <a:srgbClr val="6BBD46"/>
                    </a:gs>
                  </a:gsLst>
                  <a:lin ang="5400000" scaled="1"/>
                </a:gradFill>
              </a:rPr>
              <a:t> mesec</a:t>
            </a:r>
            <a:endParaRPr lang="sl-SI" sz="1400" b="1" kern="0" dirty="0">
              <a:gradFill>
                <a:gsLst>
                  <a:gs pos="10000">
                    <a:srgbClr val="6BBD46"/>
                  </a:gs>
                  <a:gs pos="70000">
                    <a:srgbClr val="6BBD46"/>
                  </a:gs>
                </a:gsLst>
                <a:lin ang="5400000" scaled="1"/>
              </a:gradFill>
            </a:endParaRPr>
          </a:p>
        </p:txBody>
      </p:sp>
    </p:spTree>
    <p:extLst>
      <p:ext uri="{BB962C8B-B14F-4D97-AF65-F5344CB8AC3E}">
        <p14:creationId xmlns:p14="http://schemas.microsoft.com/office/powerpoint/2010/main" val="35687382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oWF6qC_F50azV7l0lAv0f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6YAcKI0g9UiqJDu6y7pZG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HzKDq5bU.keGdzrsZ0Ryi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BFt2rdzLBEGqxvLr04dTy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zNypAd0SqEaYdhIOkuLiu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elNRAqTSkeiGJ0xXep_D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LjAtdrU9tE2iqLP2S5V7R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GNJ_JkXbEUKcOiIE0xvWN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uHaFAUQXGkWeK5F2axgvl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uHaFAUQXGkWeK5F2axgvl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uHaFAUQXGkWeK5F2axgvl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1Rl9xX0G4kOeaWjv7Y4zb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3p1F65Bg5USdUCwNcYm7y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R2x3um37U.XqSw5CeCV9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n6ikpbz47kK4Ivzmb8uS6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v_9cKWRCLkOFcN59KuMxa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T4omhoMF40uqoD6T1ZGMy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AbMHv4WheU.paqrDEudR4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xFNMxGiwEq_FfDHWKuzG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vBgg1fqia0aukOr3yBS7p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4IJZBce5UmshlHwsXObo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S8cjJvV7UEONLA4o0aDfv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YvvqH7DREuaGcASjax8b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8b7Fs8lU8UO535TSpsb4L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YFpwFNA2s0a0ZddCSR5C_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8GwnaJGXCk6frF9lctC9d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x9foswK_Z0im4NwkIigAp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k1El7nZn0SVh6HoWhGY7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EStcDmkBf0yiSPpBTudcJ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gN6QGsjCFEaTCHjyc8hW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O7IEJn06kES90ujc6QuKh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4PZOjgc7kKxox6nwmH8p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hangMrr8O0uKVhWpfKWze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y4PZOjgc7kKxox6nwmH8p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z2uTGlF2VUKJ6eyjRPEa1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snKvHsg1uEmeUU_dk0g6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XzNjRl_0XEKwachDBa.nw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SGl7ZiAwRkiiGYyl7Xgsa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dfJ29WHaKU.4QF7kr1YJ9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7a0phUmKM0CVo8YgJAS4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51p42yQI4ECcfO_JeHEMF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jxFNMxGiwEq_FfDHWKuzG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Fk1El7nZn0SVh6HoWhGY7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5NyhRbp20aNwlVnJHoic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z2uTGlF2VUKJ6eyjRPEa1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e5NyhRbp20aNwlVnJHoic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uGW4AEbDkyc.47rrT5HK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fOjR3WTu5kCUgTlExk_vO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wQ3tw8fqbUe4PSM_bx8NA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WF6qC_F50azV7l0lAv0f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1Rl9xX0G4kOeaWjv7Y4zb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3p1F65Bg5USdUCwNcYm7y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R2x3um37U.XqSw5CeCV9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n6ikpbz47kK4Ivzmb8uS6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v_9cKWRCLkOFcN59KuMxa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T4omhoMF40uqoD6T1ZGMy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AbMHv4WheU.paqrDEudR4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vBgg1fqia0aukOr3yBS7p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J4IJZBce5UmshlHwsXObo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S8cjJvV7UEONLA4o0aDf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huGW4AEbDkyc.47rrT5H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NYvvqH7DREuaGcASjax8b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8b7Fs8lU8UO535TSpsb4L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YFpwFNA2s0a0ZddCSR5C_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8GwnaJGXCk6frF9lctC9d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x9foswK_Z0im4NwkIigAp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EStcDmkBf0yiSPpBTudcJ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gN6QGsjCFEaTCHjyc8hWv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7IEJn06kES90ujc6QuKh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OjR3WTu5kCUgTlExk_vO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y4PZOjgc7kKxox6nwmH8p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hangMrr8O0uKVhWpfKWze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y4PZOjgc7kKxox6nwmH8p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snKvHsg1uEmeUU_dk0g6w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XzNjRl_0XEKwachDBa.nw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SGl7ZiAwRkiiGYyl7Xgsa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wQ3tw8fqbUe4PSM_bx8NA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dfJ29WHaKU.4QF7kr1YJ9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7a0phUmKM0CVo8YgJAS4M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51p42yQI4ECcfO_JeHEMF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jte4U8jko0ONMZD5lScBr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2GKTB.1Xz06HZnCsJVqWE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NwHTQb5RMk224TxizqxuA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qsK.HerxKkO.zxj6tfkZz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xroEprXZiUaMGkDKa4FlT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84FZi9RBqki2DnFeQ5x3BQ"/>
</p:tagLst>
</file>

<file path=ppt/theme/theme1.xml><?xml version="1.0" encoding="utf-8"?>
<a:theme xmlns:a="http://schemas.openxmlformats.org/drawingml/2006/main" name="7_MS1094_PPT_Template_Light_16x9">
  <a:themeElements>
    <a:clrScheme name="Custom 30">
      <a:dk1>
        <a:sysClr val="windowText" lastClr="000000"/>
      </a:dk1>
      <a:lt1>
        <a:sysClr val="window" lastClr="FFFFFF"/>
      </a:lt1>
      <a:dk2>
        <a:srgbClr val="595959"/>
      </a:dk2>
      <a:lt2>
        <a:srgbClr val="FFFFFF"/>
      </a:lt2>
      <a:accent1>
        <a:srgbClr val="EE7816"/>
      </a:accent1>
      <a:accent2>
        <a:srgbClr val="FEA500"/>
      </a:accent2>
      <a:accent3>
        <a:srgbClr val="FC4B00"/>
      </a:accent3>
      <a:accent4>
        <a:srgbClr val="595959"/>
      </a:accent4>
      <a:accent5>
        <a:srgbClr val="2BA2C2"/>
      </a:accent5>
      <a:accent6>
        <a:srgbClr val="6BBD46"/>
      </a:accent6>
      <a:hlink>
        <a:srgbClr val="FEA500"/>
      </a:hlink>
      <a:folHlink>
        <a:srgbClr val="FC4B00"/>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6_MS1094_PPT_Template_Light_16x9">
  <a:themeElements>
    <a:clrScheme name="Custom 37">
      <a:dk1>
        <a:sysClr val="windowText" lastClr="000000"/>
      </a:dk1>
      <a:lt1>
        <a:sysClr val="window" lastClr="FFFFFF"/>
      </a:lt1>
      <a:dk2>
        <a:srgbClr val="595959"/>
      </a:dk2>
      <a:lt2>
        <a:srgbClr val="FFFFFF"/>
      </a:lt2>
      <a:accent1>
        <a:srgbClr val="EE7816"/>
      </a:accent1>
      <a:accent2>
        <a:srgbClr val="FEA500"/>
      </a:accent2>
      <a:accent3>
        <a:srgbClr val="FC4B00"/>
      </a:accent3>
      <a:accent4>
        <a:srgbClr val="595959"/>
      </a:accent4>
      <a:accent5>
        <a:srgbClr val="2473A8"/>
      </a:accent5>
      <a:accent6>
        <a:srgbClr val="6BBD46"/>
      </a:accent6>
      <a:hlink>
        <a:srgbClr val="FEA500"/>
      </a:hlink>
      <a:folHlink>
        <a:srgbClr val="FC4B00"/>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1800" dirty="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8_MS1094_PPT_Template_Light_16x9">
  <a:themeElements>
    <a:clrScheme name="Custom 30">
      <a:dk1>
        <a:sysClr val="windowText" lastClr="000000"/>
      </a:dk1>
      <a:lt1>
        <a:sysClr val="window" lastClr="FFFFFF"/>
      </a:lt1>
      <a:dk2>
        <a:srgbClr val="595959"/>
      </a:dk2>
      <a:lt2>
        <a:srgbClr val="FFFFFF"/>
      </a:lt2>
      <a:accent1>
        <a:srgbClr val="EE7816"/>
      </a:accent1>
      <a:accent2>
        <a:srgbClr val="FEA500"/>
      </a:accent2>
      <a:accent3>
        <a:srgbClr val="FC4B00"/>
      </a:accent3>
      <a:accent4>
        <a:srgbClr val="595959"/>
      </a:accent4>
      <a:accent5>
        <a:srgbClr val="2BA2C2"/>
      </a:accent5>
      <a:accent6>
        <a:srgbClr val="6BBD46"/>
      </a:accent6>
      <a:hlink>
        <a:srgbClr val="FEA500"/>
      </a:hlink>
      <a:folHlink>
        <a:srgbClr val="FC4B00"/>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18228</TotalTime>
  <Words>1685</Words>
  <Application>Microsoft Office PowerPoint</Application>
  <PresentationFormat>Diaprojekcija na zaslonu (4:3)</PresentationFormat>
  <Paragraphs>296</Paragraphs>
  <Slides>15</Slides>
  <Notes>7</Notes>
  <HiddenSlides>1</HiddenSlides>
  <MMClips>0</MMClips>
  <ScaleCrop>false</ScaleCrop>
  <HeadingPairs>
    <vt:vector size="6" baseType="variant">
      <vt:variant>
        <vt:lpstr>Tema</vt:lpstr>
      </vt:variant>
      <vt:variant>
        <vt:i4>3</vt:i4>
      </vt:variant>
      <vt:variant>
        <vt:lpstr>Vdelani OLE strežniki</vt:lpstr>
      </vt:variant>
      <vt:variant>
        <vt:i4>1</vt:i4>
      </vt:variant>
      <vt:variant>
        <vt:lpstr>Naslovi diapozitivov</vt:lpstr>
      </vt:variant>
      <vt:variant>
        <vt:i4>15</vt:i4>
      </vt:variant>
    </vt:vector>
  </HeadingPairs>
  <TitlesOfParts>
    <vt:vector size="19" baseType="lpstr">
      <vt:lpstr>7_MS1094_PPT_Template_Light_16x9</vt:lpstr>
      <vt:lpstr>6_MS1094_PPT_Template_Light_16x9</vt:lpstr>
      <vt:lpstr>8_MS1094_PPT_Template_Light_16x9</vt:lpstr>
      <vt:lpstr>think-cell Slide</vt:lpstr>
      <vt:lpstr>Računalništvo v oblaku Office 365</vt:lpstr>
      <vt:lpstr>Office 365 – gradniki</vt:lpstr>
      <vt:lpstr>PowerPointova predstavitev</vt:lpstr>
      <vt:lpstr>Office 365 – prednosti</vt:lpstr>
      <vt:lpstr>Office klient</vt:lpstr>
      <vt:lpstr>Office 365 - paketi</vt:lpstr>
      <vt:lpstr>www.office365.si</vt:lpstr>
      <vt:lpstr>Office 365 - Small Business</vt:lpstr>
      <vt:lpstr>Office 365 - Enterprise</vt:lpstr>
      <vt:lpstr>Office 365 plani</vt:lpstr>
      <vt:lpstr>Samostojni paketi v E planu</vt:lpstr>
      <vt:lpstr>Kaj je potrebno upoštevati pri cenovni primerjavi?</vt:lpstr>
      <vt:lpstr>Tehnološke zahteve</vt:lpstr>
      <vt:lpstr>Reference</vt:lpstr>
      <vt:lpstr>Viri</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Plan for Baltics</dc:title>
  <dc:creator>Andrejs Juscenko</dc:creator>
  <cp:lastModifiedBy>Peter Böhm</cp:lastModifiedBy>
  <cp:revision>93</cp:revision>
  <dcterms:created xsi:type="dcterms:W3CDTF">2011-06-21T11:20:53Z</dcterms:created>
  <dcterms:modified xsi:type="dcterms:W3CDTF">2012-04-16T13:05:58Z</dcterms:modified>
</cp:coreProperties>
</file>